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300" r:id="rId5"/>
    <p:sldId id="301" r:id="rId6"/>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622D"/>
    <a:srgbClr val="C7612B"/>
    <a:srgbClr val="18434D"/>
    <a:srgbClr val="31869A"/>
    <a:srgbClr val="DEAF61"/>
    <a:srgbClr val="8C9A97"/>
    <a:srgbClr val="55A58C"/>
    <a:srgbClr val="D86E95"/>
    <a:srgbClr val="E2C06A"/>
    <a:srgbClr val="2C4F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F4B643-E57F-471B-982B-644D2B159EF4}" v="413" dt="2022-09-21T04:19:29.323"/>
    <p1510:client id="{7DEB3EE1-5625-48B4-9BC7-44E7C956A86F}" v="354" dt="2022-09-21T02:19:21.6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92" autoAdjust="0"/>
    <p:restoredTop sz="94660"/>
  </p:normalViewPr>
  <p:slideViewPr>
    <p:cSldViewPr snapToGrid="0">
      <p:cViewPr varScale="1">
        <p:scale>
          <a:sx n="60" d="100"/>
          <a:sy n="60" d="100"/>
        </p:scale>
        <p:origin x="1661"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ca Gruber" userId="957e30bb-d67c-4b9f-bae8-f3b777891a97" providerId="ADAL" clId="{37F4B643-E57F-471B-982B-644D2B159EF4}"/>
    <pc:docChg chg="undo custSel modSld">
      <pc:chgData name="Monica Gruber" userId="957e30bb-d67c-4b9f-bae8-f3b777891a97" providerId="ADAL" clId="{37F4B643-E57F-471B-982B-644D2B159EF4}" dt="2022-09-21T04:19:29.323" v="5155" actId="478"/>
      <pc:docMkLst>
        <pc:docMk/>
      </pc:docMkLst>
      <pc:sldChg chg="addSp delSp modSp mod">
        <pc:chgData name="Monica Gruber" userId="957e30bb-d67c-4b9f-bae8-f3b777891a97" providerId="ADAL" clId="{37F4B643-E57F-471B-982B-644D2B159EF4}" dt="2022-09-21T04:10:33.803" v="3455" actId="6549"/>
        <pc:sldMkLst>
          <pc:docMk/>
          <pc:sldMk cId="927829001" sldId="300"/>
        </pc:sldMkLst>
        <pc:spChg chg="mod">
          <ac:chgData name="Monica Gruber" userId="957e30bb-d67c-4b9f-bae8-f3b777891a97" providerId="ADAL" clId="{37F4B643-E57F-471B-982B-644D2B159EF4}" dt="2022-09-21T04:10:33.803" v="3455" actId="6549"/>
          <ac:spMkLst>
            <pc:docMk/>
            <pc:sldMk cId="927829001" sldId="300"/>
            <ac:spMk id="3" creationId="{AE905356-25F6-D909-CAD3-FBECBAFB7EFA}"/>
          </ac:spMkLst>
        </pc:spChg>
        <pc:spChg chg="mod">
          <ac:chgData name="Monica Gruber" userId="957e30bb-d67c-4b9f-bae8-f3b777891a97" providerId="ADAL" clId="{37F4B643-E57F-471B-982B-644D2B159EF4}" dt="2022-09-21T03:49:37.358" v="1177" actId="6549"/>
          <ac:spMkLst>
            <pc:docMk/>
            <pc:sldMk cId="927829001" sldId="300"/>
            <ac:spMk id="4" creationId="{DDB12B0C-6C09-B5F5-6D04-6D2004D8F094}"/>
          </ac:spMkLst>
        </pc:spChg>
        <pc:spChg chg="mod">
          <ac:chgData name="Monica Gruber" userId="957e30bb-d67c-4b9f-bae8-f3b777891a97" providerId="ADAL" clId="{37F4B643-E57F-471B-982B-644D2B159EF4}" dt="2022-09-21T04:05:02.287" v="1608" actId="6549"/>
          <ac:spMkLst>
            <pc:docMk/>
            <pc:sldMk cId="927829001" sldId="300"/>
            <ac:spMk id="8" creationId="{BC4687E8-2F91-116E-9648-958E33FD6CCE}"/>
          </ac:spMkLst>
        </pc:spChg>
        <pc:spChg chg="mod">
          <ac:chgData name="Monica Gruber" userId="957e30bb-d67c-4b9f-bae8-f3b777891a97" providerId="ADAL" clId="{37F4B643-E57F-471B-982B-644D2B159EF4}" dt="2022-09-21T02:31:03.008" v="53" actId="20577"/>
          <ac:spMkLst>
            <pc:docMk/>
            <pc:sldMk cId="927829001" sldId="300"/>
            <ac:spMk id="17" creationId="{82F95B22-E8D0-D2CC-BCBC-24E175976CFD}"/>
          </ac:spMkLst>
        </pc:spChg>
        <pc:grpChg chg="del">
          <ac:chgData name="Monica Gruber" userId="957e30bb-d67c-4b9f-bae8-f3b777891a97" providerId="ADAL" clId="{37F4B643-E57F-471B-982B-644D2B159EF4}" dt="2022-09-21T02:40:27.349" v="282" actId="478"/>
          <ac:grpSpMkLst>
            <pc:docMk/>
            <pc:sldMk cId="927829001" sldId="300"/>
            <ac:grpSpMk id="2" creationId="{16786314-FC79-A657-5528-79191665BF3B}"/>
          </ac:grpSpMkLst>
        </pc:grpChg>
        <pc:grpChg chg="add mod">
          <ac:chgData name="Monica Gruber" userId="957e30bb-d67c-4b9f-bae8-f3b777891a97" providerId="ADAL" clId="{37F4B643-E57F-471B-982B-644D2B159EF4}" dt="2022-09-21T02:45:48.113" v="406" actId="14100"/>
          <ac:grpSpMkLst>
            <pc:docMk/>
            <pc:sldMk cId="927829001" sldId="300"/>
            <ac:grpSpMk id="13" creationId="{B968ED38-2066-6D1A-1503-E49CB175792C}"/>
          </ac:grpSpMkLst>
        </pc:grpChg>
        <pc:picChg chg="add del mod">
          <ac:chgData name="Monica Gruber" userId="957e30bb-d67c-4b9f-bae8-f3b777891a97" providerId="ADAL" clId="{37F4B643-E57F-471B-982B-644D2B159EF4}" dt="2022-09-21T02:42:24.357" v="310" actId="478"/>
          <ac:picMkLst>
            <pc:docMk/>
            <pc:sldMk cId="927829001" sldId="300"/>
            <ac:picMk id="5" creationId="{44F660AF-9C36-6E44-4AEC-4FF73453A51E}"/>
          </ac:picMkLst>
        </pc:picChg>
        <pc:picChg chg="add mod">
          <ac:chgData name="Monica Gruber" userId="957e30bb-d67c-4b9f-bae8-f3b777891a97" providerId="ADAL" clId="{37F4B643-E57F-471B-982B-644D2B159EF4}" dt="2022-09-21T02:45:48.113" v="406" actId="14100"/>
          <ac:picMkLst>
            <pc:docMk/>
            <pc:sldMk cId="927829001" sldId="300"/>
            <ac:picMk id="6" creationId="{94107DBB-BA40-D48E-03C9-0D2347FF08B4}"/>
          </ac:picMkLst>
        </pc:picChg>
        <pc:picChg chg="add del mod">
          <ac:chgData name="Monica Gruber" userId="957e30bb-d67c-4b9f-bae8-f3b777891a97" providerId="ADAL" clId="{37F4B643-E57F-471B-982B-644D2B159EF4}" dt="2022-09-21T02:42:23.461" v="309" actId="478"/>
          <ac:picMkLst>
            <pc:docMk/>
            <pc:sldMk cId="927829001" sldId="300"/>
            <ac:picMk id="9" creationId="{40106835-41F1-CDB8-925E-2F104F391D5E}"/>
          </ac:picMkLst>
        </pc:picChg>
        <pc:picChg chg="del">
          <ac:chgData name="Monica Gruber" userId="957e30bb-d67c-4b9f-bae8-f3b777891a97" providerId="ADAL" clId="{37F4B643-E57F-471B-982B-644D2B159EF4}" dt="2022-09-21T02:51:02.645" v="566" actId="478"/>
          <ac:picMkLst>
            <pc:docMk/>
            <pc:sldMk cId="927829001" sldId="300"/>
            <ac:picMk id="10" creationId="{6526B580-77B8-80BC-78EC-499D9C20D292}"/>
          </ac:picMkLst>
        </pc:picChg>
        <pc:picChg chg="add mod">
          <ac:chgData name="Monica Gruber" userId="957e30bb-d67c-4b9f-bae8-f3b777891a97" providerId="ADAL" clId="{37F4B643-E57F-471B-982B-644D2B159EF4}" dt="2022-09-21T02:45:48.113" v="406" actId="14100"/>
          <ac:picMkLst>
            <pc:docMk/>
            <pc:sldMk cId="927829001" sldId="300"/>
            <ac:picMk id="11" creationId="{AE95AC51-50A4-2B11-FC2D-65535F99FB72}"/>
          </ac:picMkLst>
        </pc:picChg>
        <pc:picChg chg="add mod">
          <ac:chgData name="Monica Gruber" userId="957e30bb-d67c-4b9f-bae8-f3b777891a97" providerId="ADAL" clId="{37F4B643-E57F-471B-982B-644D2B159EF4}" dt="2022-09-21T02:45:48.113" v="406" actId="14100"/>
          <ac:picMkLst>
            <pc:docMk/>
            <pc:sldMk cId="927829001" sldId="300"/>
            <ac:picMk id="12" creationId="{4E4444CE-D84E-370E-3DA6-69242CB1B63E}"/>
          </ac:picMkLst>
        </pc:picChg>
        <pc:picChg chg="add del">
          <ac:chgData name="Monica Gruber" userId="957e30bb-d67c-4b9f-bae8-f3b777891a97" providerId="ADAL" clId="{37F4B643-E57F-471B-982B-644D2B159EF4}" dt="2022-09-21T03:53:28.773" v="1197" actId="478"/>
          <ac:picMkLst>
            <pc:docMk/>
            <pc:sldMk cId="927829001" sldId="300"/>
            <ac:picMk id="15" creationId="{63B94650-5F8B-4FDA-1720-CCF8D9A34FD5}"/>
          </ac:picMkLst>
        </pc:picChg>
        <pc:picChg chg="add mod">
          <ac:chgData name="Monica Gruber" userId="957e30bb-d67c-4b9f-bae8-f3b777891a97" providerId="ADAL" clId="{37F4B643-E57F-471B-982B-644D2B159EF4}" dt="2022-09-21T04:05:19.690" v="1624" actId="1036"/>
          <ac:picMkLst>
            <pc:docMk/>
            <pc:sldMk cId="927829001" sldId="300"/>
            <ac:picMk id="18" creationId="{3D68AE7A-8510-44A0-8A16-7CC3BB58921A}"/>
          </ac:picMkLst>
        </pc:picChg>
        <pc:picChg chg="add mod">
          <ac:chgData name="Monica Gruber" userId="957e30bb-d67c-4b9f-bae8-f3b777891a97" providerId="ADAL" clId="{37F4B643-E57F-471B-982B-644D2B159EF4}" dt="2022-09-21T04:05:16.019" v="1618" actId="1036"/>
          <ac:picMkLst>
            <pc:docMk/>
            <pc:sldMk cId="927829001" sldId="300"/>
            <ac:picMk id="20" creationId="{79E36F74-7CE8-3AB1-E602-2D98289E78EB}"/>
          </ac:picMkLst>
        </pc:picChg>
        <pc:picChg chg="del">
          <ac:chgData name="Monica Gruber" userId="957e30bb-d67c-4b9f-bae8-f3b777891a97" providerId="ADAL" clId="{37F4B643-E57F-471B-982B-644D2B159EF4}" dt="2022-09-21T02:51:02.645" v="566" actId="478"/>
          <ac:picMkLst>
            <pc:docMk/>
            <pc:sldMk cId="927829001" sldId="300"/>
            <ac:picMk id="1026" creationId="{24D0C25E-7428-48B3-06A2-AA1ADFBC707C}"/>
          </ac:picMkLst>
        </pc:picChg>
        <pc:picChg chg="del">
          <ac:chgData name="Monica Gruber" userId="957e30bb-d67c-4b9f-bae8-f3b777891a97" providerId="ADAL" clId="{37F4B643-E57F-471B-982B-644D2B159EF4}" dt="2022-09-21T02:51:02.645" v="566" actId="478"/>
          <ac:picMkLst>
            <pc:docMk/>
            <pc:sldMk cId="927829001" sldId="300"/>
            <ac:picMk id="1028" creationId="{5E908F25-6724-98F0-DB29-D1EF9F1AA540}"/>
          </ac:picMkLst>
        </pc:picChg>
        <pc:picChg chg="del">
          <ac:chgData name="Monica Gruber" userId="957e30bb-d67c-4b9f-bae8-f3b777891a97" providerId="ADAL" clId="{37F4B643-E57F-471B-982B-644D2B159EF4}" dt="2022-09-21T02:51:02.645" v="566" actId="478"/>
          <ac:picMkLst>
            <pc:docMk/>
            <pc:sldMk cId="927829001" sldId="300"/>
            <ac:picMk id="1030" creationId="{CA664DA1-D680-2EFE-E58C-87224B14FFF0}"/>
          </ac:picMkLst>
        </pc:picChg>
        <pc:picChg chg="add mod">
          <ac:chgData name="Monica Gruber" userId="957e30bb-d67c-4b9f-bae8-f3b777891a97" providerId="ADAL" clId="{37F4B643-E57F-471B-982B-644D2B159EF4}" dt="2022-09-21T04:05:16.019" v="1618" actId="1036"/>
          <ac:picMkLst>
            <pc:docMk/>
            <pc:sldMk cId="927829001" sldId="300"/>
            <ac:picMk id="1032" creationId="{0E628FBA-C06E-F9B2-CE2A-0A92290D8A46}"/>
          </ac:picMkLst>
        </pc:picChg>
        <pc:picChg chg="add mod">
          <ac:chgData name="Monica Gruber" userId="957e30bb-d67c-4b9f-bae8-f3b777891a97" providerId="ADAL" clId="{37F4B643-E57F-471B-982B-644D2B159EF4}" dt="2022-09-21T04:05:19.690" v="1624" actId="1036"/>
          <ac:picMkLst>
            <pc:docMk/>
            <pc:sldMk cId="927829001" sldId="300"/>
            <ac:picMk id="1038" creationId="{0C0EE757-6102-81F7-25F9-9F46A3D7779A}"/>
          </ac:picMkLst>
        </pc:picChg>
        <pc:picChg chg="del">
          <ac:chgData name="Monica Gruber" userId="957e30bb-d67c-4b9f-bae8-f3b777891a97" providerId="ADAL" clId="{37F4B643-E57F-471B-982B-644D2B159EF4}" dt="2022-09-21T02:51:02.645" v="566" actId="478"/>
          <ac:picMkLst>
            <pc:docMk/>
            <pc:sldMk cId="927829001" sldId="300"/>
            <ac:picMk id="1040" creationId="{D014D73E-44AD-D31D-7A39-040C02A206FA}"/>
          </ac:picMkLst>
        </pc:picChg>
        <pc:picChg chg="del">
          <ac:chgData name="Monica Gruber" userId="957e30bb-d67c-4b9f-bae8-f3b777891a97" providerId="ADAL" clId="{37F4B643-E57F-471B-982B-644D2B159EF4}" dt="2022-09-21T02:51:02.645" v="566" actId="478"/>
          <ac:picMkLst>
            <pc:docMk/>
            <pc:sldMk cId="927829001" sldId="300"/>
            <ac:picMk id="1042" creationId="{FA2408EE-B937-3949-0D86-D5FA88C4CFF1}"/>
          </ac:picMkLst>
        </pc:picChg>
      </pc:sldChg>
      <pc:sldChg chg="addSp delSp modSp mod">
        <pc:chgData name="Monica Gruber" userId="957e30bb-d67c-4b9f-bae8-f3b777891a97" providerId="ADAL" clId="{37F4B643-E57F-471B-982B-644D2B159EF4}" dt="2022-09-21T04:19:29.323" v="5155" actId="478"/>
        <pc:sldMkLst>
          <pc:docMk/>
          <pc:sldMk cId="1135527937" sldId="301"/>
        </pc:sldMkLst>
        <pc:spChg chg="mod">
          <ac:chgData name="Monica Gruber" userId="957e30bb-d67c-4b9f-bae8-f3b777891a97" providerId="ADAL" clId="{37F4B643-E57F-471B-982B-644D2B159EF4}" dt="2022-09-21T04:16:44.939" v="5072" actId="6549"/>
          <ac:spMkLst>
            <pc:docMk/>
            <pc:sldMk cId="1135527937" sldId="301"/>
            <ac:spMk id="25" creationId="{467E2EBD-18B2-6E86-7CF1-1C6725900607}"/>
          </ac:spMkLst>
        </pc:spChg>
        <pc:spChg chg="mod">
          <ac:chgData name="Monica Gruber" userId="957e30bb-d67c-4b9f-bae8-f3b777891a97" providerId="ADAL" clId="{37F4B643-E57F-471B-982B-644D2B159EF4}" dt="2022-09-21T02:31:18.856" v="79" actId="20577"/>
          <ac:spMkLst>
            <pc:docMk/>
            <pc:sldMk cId="1135527937" sldId="301"/>
            <ac:spMk id="32" creationId="{C138403F-E76C-611F-B37B-2EF5F81973F8}"/>
          </ac:spMkLst>
        </pc:spChg>
        <pc:spChg chg="mod">
          <ac:chgData name="Monica Gruber" userId="957e30bb-d67c-4b9f-bae8-f3b777891a97" providerId="ADAL" clId="{37F4B643-E57F-471B-982B-644D2B159EF4}" dt="2022-09-21T04:17:21.259" v="5081" actId="20577"/>
          <ac:spMkLst>
            <pc:docMk/>
            <pc:sldMk cId="1135527937" sldId="301"/>
            <ac:spMk id="36" creationId="{26025BF6-D611-11F2-5B66-463838E48CF9}"/>
          </ac:spMkLst>
        </pc:spChg>
        <pc:spChg chg="mod">
          <ac:chgData name="Monica Gruber" userId="957e30bb-d67c-4b9f-bae8-f3b777891a97" providerId="ADAL" clId="{37F4B643-E57F-471B-982B-644D2B159EF4}" dt="2022-09-21T04:14:31.504" v="4230" actId="6549"/>
          <ac:spMkLst>
            <pc:docMk/>
            <pc:sldMk cId="1135527937" sldId="301"/>
            <ac:spMk id="38" creationId="{0D5C71A0-F71D-8A8B-1CD3-BE030FE21335}"/>
          </ac:spMkLst>
        </pc:spChg>
        <pc:spChg chg="mod">
          <ac:chgData name="Monica Gruber" userId="957e30bb-d67c-4b9f-bae8-f3b777891a97" providerId="ADAL" clId="{37F4B643-E57F-471B-982B-644D2B159EF4}" dt="2022-09-21T04:13:25.612" v="4208" actId="6549"/>
          <ac:spMkLst>
            <pc:docMk/>
            <pc:sldMk cId="1135527937" sldId="301"/>
            <ac:spMk id="40" creationId="{AE81F383-1BCE-8766-6E0F-183AF4B37553}"/>
          </ac:spMkLst>
        </pc:spChg>
        <pc:spChg chg="mod">
          <ac:chgData name="Monica Gruber" userId="957e30bb-d67c-4b9f-bae8-f3b777891a97" providerId="ADAL" clId="{37F4B643-E57F-471B-982B-644D2B159EF4}" dt="2022-09-21T02:40:20.720" v="281" actId="6549"/>
          <ac:spMkLst>
            <pc:docMk/>
            <pc:sldMk cId="1135527937" sldId="301"/>
            <ac:spMk id="42" creationId="{D1DA9809-F721-716A-24F6-CBB97E682DAB}"/>
          </ac:spMkLst>
        </pc:spChg>
        <pc:spChg chg="mod">
          <ac:chgData name="Monica Gruber" userId="957e30bb-d67c-4b9f-bae8-f3b777891a97" providerId="ADAL" clId="{37F4B643-E57F-471B-982B-644D2B159EF4}" dt="2022-09-21T04:17:34.115" v="5086" actId="20577"/>
          <ac:spMkLst>
            <pc:docMk/>
            <pc:sldMk cId="1135527937" sldId="301"/>
            <ac:spMk id="44" creationId="{A522EBC0-B324-E4D3-52AA-5B8637F15644}"/>
          </ac:spMkLst>
        </pc:spChg>
        <pc:spChg chg="mod">
          <ac:chgData name="Monica Gruber" userId="957e30bb-d67c-4b9f-bae8-f3b777891a97" providerId="ADAL" clId="{37F4B643-E57F-471B-982B-644D2B159EF4}" dt="2022-09-21T04:19:20.124" v="5154" actId="20577"/>
          <ac:spMkLst>
            <pc:docMk/>
            <pc:sldMk cId="1135527937" sldId="301"/>
            <ac:spMk id="54" creationId="{5403EBF5-0C23-9963-3CF5-81D39B2D93FD}"/>
          </ac:spMkLst>
        </pc:spChg>
        <pc:grpChg chg="add del mod">
          <ac:chgData name="Monica Gruber" userId="957e30bb-d67c-4b9f-bae8-f3b777891a97" providerId="ADAL" clId="{37F4B643-E57F-471B-982B-644D2B159EF4}" dt="2022-09-21T04:19:29.323" v="5155" actId="478"/>
          <ac:grpSpMkLst>
            <pc:docMk/>
            <pc:sldMk cId="1135527937" sldId="301"/>
            <ac:grpSpMk id="2" creationId="{AD3A80FE-3356-499F-9D7E-5D0D43B940A6}"/>
          </ac:grpSpMkLst>
        </pc:grpChg>
        <pc:picChg chg="mod">
          <ac:chgData name="Monica Gruber" userId="957e30bb-d67c-4b9f-bae8-f3b777891a97" providerId="ADAL" clId="{37F4B643-E57F-471B-982B-644D2B159EF4}" dt="2022-09-21T02:51:37.244" v="582" actId="1076"/>
          <ac:picMkLst>
            <pc:docMk/>
            <pc:sldMk cId="1135527937" sldId="301"/>
            <ac:picMk id="12" creationId="{588478F0-34C6-D769-1EDF-2FE769BC42FE}"/>
          </ac:picMkLst>
        </pc:picChg>
        <pc:picChg chg="mod">
          <ac:chgData name="Monica Gruber" userId="957e30bb-d67c-4b9f-bae8-f3b777891a97" providerId="ADAL" clId="{37F4B643-E57F-471B-982B-644D2B159EF4}" dt="2022-09-21T02:51:37.244" v="582" actId="1076"/>
          <ac:picMkLst>
            <pc:docMk/>
            <pc:sldMk cId="1135527937" sldId="301"/>
            <ac:picMk id="15" creationId="{B6381270-DE22-68E1-D607-DD7133297FCE}"/>
          </ac:picMkLst>
        </pc:picChg>
        <pc:picChg chg="mod">
          <ac:chgData name="Monica Gruber" userId="957e30bb-d67c-4b9f-bae8-f3b777891a97" providerId="ADAL" clId="{37F4B643-E57F-471B-982B-644D2B159EF4}" dt="2022-09-21T02:51:37.244" v="582" actId="1076"/>
          <ac:picMkLst>
            <pc:docMk/>
            <pc:sldMk cId="1135527937" sldId="301"/>
            <ac:picMk id="20" creationId="{E224F37C-E39D-C372-0538-EA74ADD279A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21/09/2022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299623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21/09/2022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857247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21/09/2022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579513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F2005EC-A9F8-4530-8A8E-15F90C134277}" type="datetimeFigureOut">
              <a:rPr lang="en-NZ" smtClean="0"/>
              <a:t>21/09/2022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00388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2005EC-A9F8-4530-8A8E-15F90C134277}" type="datetimeFigureOut">
              <a:rPr lang="en-NZ" smtClean="0"/>
              <a:t>21/09/2022</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22833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2005EC-A9F8-4530-8A8E-15F90C134277}" type="datetimeFigureOut">
              <a:rPr lang="en-NZ" smtClean="0"/>
              <a:t>21/09/2022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44878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2005EC-A9F8-4530-8A8E-15F90C134277}" type="datetimeFigureOut">
              <a:rPr lang="en-NZ" smtClean="0"/>
              <a:t>21/09/2022</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1934264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F2005EC-A9F8-4530-8A8E-15F90C134277}" type="datetimeFigureOut">
              <a:rPr lang="en-NZ" smtClean="0"/>
              <a:t>21/09/2022</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308216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2005EC-A9F8-4530-8A8E-15F90C134277}" type="datetimeFigureOut">
              <a:rPr lang="en-NZ" smtClean="0"/>
              <a:t>21/09/2022</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2737157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2005EC-A9F8-4530-8A8E-15F90C134277}" type="datetimeFigureOut">
              <a:rPr lang="en-NZ" smtClean="0"/>
              <a:t>21/09/2022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1882666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2005EC-A9F8-4530-8A8E-15F90C134277}" type="datetimeFigureOut">
              <a:rPr lang="en-NZ" smtClean="0"/>
              <a:t>21/09/2022</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C6394A1E-1522-4639-A8CB-7E2090099CAC}" type="slidenum">
              <a:rPr lang="en-NZ" smtClean="0"/>
              <a:t>‹#›</a:t>
            </a:fld>
            <a:endParaRPr lang="en-NZ"/>
          </a:p>
        </p:txBody>
      </p:sp>
    </p:spTree>
    <p:extLst>
      <p:ext uri="{BB962C8B-B14F-4D97-AF65-F5344CB8AC3E}">
        <p14:creationId xmlns:p14="http://schemas.microsoft.com/office/powerpoint/2010/main" val="833801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F2005EC-A9F8-4530-8A8E-15F90C134277}" type="datetimeFigureOut">
              <a:rPr lang="en-NZ" smtClean="0"/>
              <a:t>21/09/2022</a:t>
            </a:fld>
            <a:endParaRPr lang="en-NZ"/>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C6394A1E-1522-4639-A8CB-7E2090099CAC}" type="slidenum">
              <a:rPr lang="en-NZ" smtClean="0"/>
              <a:t>‹#›</a:t>
            </a:fld>
            <a:endParaRPr lang="en-NZ"/>
          </a:p>
        </p:txBody>
      </p:sp>
    </p:spTree>
    <p:extLst>
      <p:ext uri="{BB962C8B-B14F-4D97-AF65-F5344CB8AC3E}">
        <p14:creationId xmlns:p14="http://schemas.microsoft.com/office/powerpoint/2010/main" val="4122417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Layout" Target="../slideLayouts/slideLayout8.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tif"/><Relationship Id="rId3" Type="http://schemas.openxmlformats.org/officeDocument/2006/relationships/image" Target="../media/image9.emf"/><Relationship Id="rId7" Type="http://schemas.openxmlformats.org/officeDocument/2006/relationships/hyperlink" Target="https://www.cabi.org/isc/datasheet/42750" TargetMode="External"/><Relationship Id="rId12" Type="http://schemas.openxmlformats.org/officeDocument/2006/relationships/image" Target="../media/image16.png"/><Relationship Id="rId2" Type="http://schemas.openxmlformats.org/officeDocument/2006/relationships/image" Target="../media/image8.emf"/><Relationship Id="rId1" Type="http://schemas.openxmlformats.org/officeDocument/2006/relationships/slideLayout" Target="../slideLayouts/slideLayout8.xml"/><Relationship Id="rId6" Type="http://schemas.openxmlformats.org/officeDocument/2006/relationships/hyperlink" Target="https://www.cabi.org/isc/datasheet/42745" TargetMode="External"/><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jpg"/><Relationship Id="rId4" Type="http://schemas.openxmlformats.org/officeDocument/2006/relationships/image" Target="../media/image10.emf"/><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82F95B22-E8D0-D2CC-BCBC-24E175976CFD}"/>
              </a:ext>
            </a:extLst>
          </p:cNvPr>
          <p:cNvSpPr txBox="1">
            <a:spLocks/>
          </p:cNvSpPr>
          <p:nvPr/>
        </p:nvSpPr>
        <p:spPr>
          <a:xfrm>
            <a:off x="0" y="0"/>
            <a:ext cx="6857999" cy="1052993"/>
          </a:xfrm>
          <a:prstGeom prst="rect">
            <a:avLst/>
          </a:prstGeom>
          <a:solidFill>
            <a:srgbClr val="18434D"/>
          </a:solidFill>
          <a:ln>
            <a:noFill/>
          </a:ln>
        </p:spPr>
        <p:txBody>
          <a:bodyPr vert="horz" lIns="91440" tIns="45720" rIns="91440" bIns="45720" rtlCol="0" anchor="ctr">
            <a:norm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NZ" sz="2800" b="1" dirty="0">
                <a:solidFill>
                  <a:srgbClr val="E8F3F7"/>
                </a:solidFill>
                <a:latin typeface="Arial" panose="020B0604020202020204" pitchFamily="34" charset="0"/>
                <a:cs typeface="Arial" panose="020B0604020202020204" pitchFamily="34" charset="0"/>
              </a:rPr>
              <a:t>  Paper wasps</a:t>
            </a:r>
            <a:br>
              <a:rPr lang="en-NZ" sz="2800" b="1" dirty="0">
                <a:solidFill>
                  <a:srgbClr val="E8F3F7"/>
                </a:solidFill>
                <a:latin typeface="Arial" panose="020B0604020202020204" pitchFamily="34" charset="0"/>
                <a:cs typeface="Arial" panose="020B0604020202020204" pitchFamily="34" charset="0"/>
              </a:rPr>
            </a:br>
            <a:r>
              <a:rPr lang="en-NZ" sz="2800" b="1" dirty="0">
                <a:solidFill>
                  <a:srgbClr val="E8F3F7"/>
                </a:solidFill>
                <a:latin typeface="Arial" panose="020B0604020202020204" pitchFamily="34" charset="0"/>
                <a:cs typeface="Arial" panose="020B0604020202020204" pitchFamily="34" charset="0"/>
              </a:rPr>
              <a:t>  </a:t>
            </a:r>
            <a:r>
              <a:rPr lang="en-NZ" sz="1600" b="1" i="1" dirty="0">
                <a:solidFill>
                  <a:srgbClr val="E2C06A"/>
                </a:solidFill>
                <a:latin typeface="Arial" panose="020B0604020202020204" pitchFamily="34" charset="0"/>
                <a:cs typeface="Arial" panose="020B0604020202020204" pitchFamily="34" charset="0"/>
              </a:rPr>
              <a:t>Polistes </a:t>
            </a:r>
            <a:r>
              <a:rPr lang="en-NZ" sz="1600" b="1" dirty="0" err="1">
                <a:solidFill>
                  <a:srgbClr val="E2C06A"/>
                </a:solidFill>
                <a:latin typeface="Arial" panose="020B0604020202020204" pitchFamily="34" charset="0"/>
                <a:cs typeface="Arial" panose="020B0604020202020204" pitchFamily="34" charset="0"/>
              </a:rPr>
              <a:t>spp</a:t>
            </a:r>
            <a:r>
              <a:rPr lang="en-NZ" sz="1600" b="1" i="1" dirty="0">
                <a:solidFill>
                  <a:srgbClr val="E2C06A"/>
                </a:solidFill>
                <a:latin typeface="Arial" panose="020B0604020202020204" pitchFamily="34" charset="0"/>
                <a:cs typeface="Arial" panose="020B0604020202020204" pitchFamily="34" charset="0"/>
              </a:rPr>
              <a:t>*</a:t>
            </a:r>
            <a:endParaRPr lang="en-NZ" b="1" dirty="0">
              <a:solidFill>
                <a:srgbClr val="E2C06A"/>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F30EBD1E-DF4D-0BBD-4F8A-8F51C277E561}"/>
              </a:ext>
            </a:extLst>
          </p:cNvPr>
          <p:cNvSpPr/>
          <p:nvPr/>
        </p:nvSpPr>
        <p:spPr>
          <a:xfrm>
            <a:off x="-1" y="1435100"/>
            <a:ext cx="6857999" cy="5359400"/>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E905356-25F6-D909-CAD3-FBECBAFB7EFA}"/>
              </a:ext>
            </a:extLst>
          </p:cNvPr>
          <p:cNvSpPr>
            <a:spLocks noGrp="1"/>
          </p:cNvSpPr>
          <p:nvPr>
            <p:ph idx="1"/>
          </p:nvPr>
        </p:nvSpPr>
        <p:spPr>
          <a:xfrm>
            <a:off x="3975100" y="1573079"/>
            <a:ext cx="2781298" cy="4943926"/>
          </a:xfrm>
        </p:spPr>
        <p:txBody>
          <a:bodyPr>
            <a:noAutofit/>
          </a:bodyPr>
          <a:lstStyle/>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Two species of paper wasps are of concern around the Pacific region</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Asian paper wasps have slender 13mm-25mm reddish brown to black bodies with yellow rings and reddish areas on abdomen. Their wings are reddish or amber brown and they have long legs that especially noticeable in flight when they hang down</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European paper wasps are a little larger (20-25 mm long), and the body is black and yellow</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They live in a wide range of habitats, including woodland, shrubland, grassland and agricultural, urban and suburban areas. </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European paper wasps build nests using paper and saliva</a:t>
            </a:r>
          </a:p>
          <a:p>
            <a:pPr>
              <a:lnSpc>
                <a:spcPct val="100000"/>
              </a:lnSpc>
              <a:spcBef>
                <a:spcPts val="600"/>
              </a:spcBef>
            </a:pPr>
            <a:r>
              <a:rPr lang="en-NZ" sz="1100" dirty="0">
                <a:solidFill>
                  <a:srgbClr val="18434D"/>
                </a:solidFill>
                <a:latin typeface="Arial" panose="020B0604020202020204" pitchFamily="34" charset="0"/>
                <a:cs typeface="Arial" panose="020B0604020202020204" pitchFamily="34" charset="0"/>
              </a:rPr>
              <a:t>The Asian paper wasp frequently constructs its nest on man-made structures such as houses or other buildings , or in trees or bushes, usually on the branches, but sometimes on stems and leaves. Often nests are hidden inside dense shrubs, making them difficult to locate</a:t>
            </a:r>
          </a:p>
        </p:txBody>
      </p:sp>
      <p:sp>
        <p:nvSpPr>
          <p:cNvPr id="4" name="Text Placeholder 3">
            <a:extLst>
              <a:ext uri="{FF2B5EF4-FFF2-40B4-BE49-F238E27FC236}">
                <a16:creationId xmlns:a16="http://schemas.microsoft.com/office/drawing/2014/main" id="{DDB12B0C-6C09-B5F5-6D04-6D2004D8F094}"/>
              </a:ext>
            </a:extLst>
          </p:cNvPr>
          <p:cNvSpPr>
            <a:spLocks noGrp="1"/>
          </p:cNvSpPr>
          <p:nvPr>
            <p:ph type="body" sz="half" idx="2"/>
          </p:nvPr>
        </p:nvSpPr>
        <p:spPr>
          <a:xfrm>
            <a:off x="-2" y="6675450"/>
            <a:ext cx="6858000" cy="457193"/>
          </a:xfrm>
          <a:solidFill>
            <a:srgbClr val="31869A"/>
          </a:solidFill>
          <a:ln>
            <a:noFill/>
          </a:ln>
        </p:spPr>
        <p:txBody>
          <a:bodyPr>
            <a:normAutofit/>
          </a:bodyPr>
          <a:lstStyle/>
          <a:p>
            <a:pPr>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            PATHWAYS     </a:t>
            </a:r>
            <a:r>
              <a:rPr lang="en-NZ" b="1" dirty="0">
                <a:solidFill>
                  <a:srgbClr val="E2C06A"/>
                </a:solidFill>
                <a:latin typeface="Arial" panose="020B0604020202020204" pitchFamily="34" charset="0"/>
                <a:cs typeface="Arial" panose="020B0604020202020204" pitchFamily="34" charset="0"/>
                <a:sym typeface="Wingdings" panose="05000000000000000000" pitchFamily="2" charset="2"/>
              </a:rPr>
              <a:t> </a:t>
            </a:r>
            <a:r>
              <a:rPr lang="en-NZ" b="1" dirty="0">
                <a:solidFill>
                  <a:srgbClr val="E2C06A"/>
                </a:solidFill>
                <a:latin typeface="Arial" panose="020B0604020202020204" pitchFamily="34" charset="0"/>
                <a:cs typeface="Arial" panose="020B0604020202020204" pitchFamily="34" charset="0"/>
              </a:rPr>
              <a:t>shipping        </a:t>
            </a:r>
            <a:r>
              <a:rPr lang="en-NZ" sz="1200" b="1" dirty="0">
                <a:solidFill>
                  <a:srgbClr val="E2C06A"/>
                </a:solidFill>
                <a:latin typeface="Arial" panose="020B0604020202020204" pitchFamily="34" charset="0"/>
                <a:cs typeface="Arial" panose="020B0604020202020204" pitchFamily="34" charset="0"/>
                <a:sym typeface="Wingdings" panose="05000000000000000000" pitchFamily="2" charset="2"/>
              </a:rPr>
              <a:t></a:t>
            </a:r>
            <a:r>
              <a:rPr lang="en-NZ" b="1" dirty="0">
                <a:solidFill>
                  <a:srgbClr val="E2C06A"/>
                </a:solidFill>
                <a:latin typeface="Arial" panose="020B0604020202020204" pitchFamily="34" charset="0"/>
                <a:cs typeface="Arial" panose="020B0604020202020204" pitchFamily="34" charset="0"/>
              </a:rPr>
              <a:t> bulk freight/cargoes</a:t>
            </a:r>
          </a:p>
        </p:txBody>
      </p:sp>
      <p:sp>
        <p:nvSpPr>
          <p:cNvPr id="19" name="Text Placeholder 3">
            <a:extLst>
              <a:ext uri="{FF2B5EF4-FFF2-40B4-BE49-F238E27FC236}">
                <a16:creationId xmlns:a16="http://schemas.microsoft.com/office/drawing/2014/main" id="{CF3C53D4-532F-B7A8-8085-4373C5DAF3FE}"/>
              </a:ext>
            </a:extLst>
          </p:cNvPr>
          <p:cNvSpPr txBox="1">
            <a:spLocks/>
          </p:cNvSpPr>
          <p:nvPr/>
        </p:nvSpPr>
        <p:spPr>
          <a:xfrm>
            <a:off x="-1" y="982839"/>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KEY FEATURES</a:t>
            </a:r>
          </a:p>
        </p:txBody>
      </p:sp>
      <p:pic>
        <p:nvPicPr>
          <p:cNvPr id="7" name="Picture 6">
            <a:extLst>
              <a:ext uri="{FF2B5EF4-FFF2-40B4-BE49-F238E27FC236}">
                <a16:creationId xmlns:a16="http://schemas.microsoft.com/office/drawing/2014/main" id="{04C884B9-2B98-0ADD-B8D3-C977E4188FAA}"/>
              </a:ext>
            </a:extLst>
          </p:cNvPr>
          <p:cNvPicPr>
            <a:picLocks noChangeAspect="1"/>
          </p:cNvPicPr>
          <p:nvPr/>
        </p:nvPicPr>
        <p:blipFill rotWithShape="1">
          <a:blip r:embed="rId2"/>
          <a:srcRect l="3114" t="2760" r="9587" b="635"/>
          <a:stretch/>
        </p:blipFill>
        <p:spPr>
          <a:xfrm>
            <a:off x="149860" y="6587757"/>
            <a:ext cx="613409" cy="632577"/>
          </a:xfrm>
          <a:prstGeom prst="flowChartConnector">
            <a:avLst/>
          </a:prstGeom>
        </p:spPr>
      </p:pic>
      <p:sp>
        <p:nvSpPr>
          <p:cNvPr id="14" name="Rectangle 13">
            <a:extLst>
              <a:ext uri="{FF2B5EF4-FFF2-40B4-BE49-F238E27FC236}">
                <a16:creationId xmlns:a16="http://schemas.microsoft.com/office/drawing/2014/main" id="{A1C6A0D8-C4DE-8F0C-3FF3-59E2EF8896D9}"/>
              </a:ext>
            </a:extLst>
          </p:cNvPr>
          <p:cNvSpPr/>
          <p:nvPr/>
        </p:nvSpPr>
        <p:spPr>
          <a:xfrm>
            <a:off x="178547" y="7271315"/>
            <a:ext cx="1497853" cy="1792287"/>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r>
              <a:rPr lang="en-NZ" sz="1050" dirty="0">
                <a:solidFill>
                  <a:srgbClr val="18434D"/>
                </a:solidFill>
                <a:latin typeface="Arial" panose="020B0604020202020204" pitchFamily="34" charset="0"/>
                <a:cs typeface="Arial" panose="020B0604020202020204" pitchFamily="34" charset="0"/>
              </a:rPr>
              <a:t>Present</a:t>
            </a: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a:p>
            <a:endParaRPr lang="en-NZ" sz="1050" dirty="0">
              <a:solidFill>
                <a:srgbClr val="18434D"/>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573E5A8-3F3E-42CA-D4E4-9FCBBA6B82C9}"/>
              </a:ext>
            </a:extLst>
          </p:cNvPr>
          <p:cNvSpPr/>
          <p:nvPr/>
        </p:nvSpPr>
        <p:spPr>
          <a:xfrm>
            <a:off x="927473" y="7888058"/>
            <a:ext cx="571500" cy="330200"/>
          </a:xfrm>
          <a:prstGeom prst="rect">
            <a:avLst/>
          </a:prstGeom>
          <a:solidFill>
            <a:srgbClr val="C562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Content Placeholder 2">
            <a:extLst>
              <a:ext uri="{FF2B5EF4-FFF2-40B4-BE49-F238E27FC236}">
                <a16:creationId xmlns:a16="http://schemas.microsoft.com/office/drawing/2014/main" id="{BC4687E8-2F91-116E-9648-958E33FD6CCE}"/>
              </a:ext>
            </a:extLst>
          </p:cNvPr>
          <p:cNvSpPr txBox="1">
            <a:spLocks/>
          </p:cNvSpPr>
          <p:nvPr/>
        </p:nvSpPr>
        <p:spPr>
          <a:xfrm>
            <a:off x="149859" y="1687742"/>
            <a:ext cx="3742493" cy="4778461"/>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9pPr>
          </a:lstStyle>
          <a:p>
            <a:pPr marL="0" indent="0">
              <a:lnSpc>
                <a:spcPct val="100000"/>
              </a:lnSpc>
              <a:spcBef>
                <a:spcPts val="600"/>
              </a:spcBef>
              <a:buNone/>
            </a:pPr>
            <a:r>
              <a:rPr lang="en-NZ" sz="1100" dirty="0">
                <a:solidFill>
                  <a:srgbClr val="18434D"/>
                </a:solidFill>
                <a:latin typeface="Arial" panose="020B0604020202020204" pitchFamily="34" charset="0"/>
                <a:cs typeface="Arial" panose="020B0604020202020204" pitchFamily="34" charset="0"/>
              </a:rPr>
              <a:t>        Asian paper wasp	European paper wasp</a:t>
            </a:r>
          </a:p>
        </p:txBody>
      </p:sp>
      <p:grpSp>
        <p:nvGrpSpPr>
          <p:cNvPr id="13" name="Group 12">
            <a:extLst>
              <a:ext uri="{FF2B5EF4-FFF2-40B4-BE49-F238E27FC236}">
                <a16:creationId xmlns:a16="http://schemas.microsoft.com/office/drawing/2014/main" id="{B968ED38-2066-6D1A-1503-E49CB175792C}"/>
              </a:ext>
            </a:extLst>
          </p:cNvPr>
          <p:cNvGrpSpPr>
            <a:grpSpLocks noChangeAspect="1"/>
          </p:cNvGrpSpPr>
          <p:nvPr/>
        </p:nvGrpSpPr>
        <p:grpSpPr>
          <a:xfrm>
            <a:off x="1834637" y="7246761"/>
            <a:ext cx="4898903" cy="2560584"/>
            <a:chOff x="4291248" y="5732159"/>
            <a:chExt cx="6858000" cy="3584575"/>
          </a:xfrm>
        </p:grpSpPr>
        <p:pic>
          <p:nvPicPr>
            <p:cNvPr id="6" name="Picture 4">
              <a:extLst>
                <a:ext uri="{FF2B5EF4-FFF2-40B4-BE49-F238E27FC236}">
                  <a16:creationId xmlns:a16="http://schemas.microsoft.com/office/drawing/2014/main" id="{94107DBB-BA40-D48E-03C9-0D2347FF0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1248" y="5732159"/>
              <a:ext cx="6858000" cy="35845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AE95AC51-50A4-2B11-FC2D-65535F99FB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63" r="50889" b="3968"/>
            <a:stretch/>
          </p:blipFill>
          <p:spPr bwMode="auto">
            <a:xfrm>
              <a:off x="6264300" y="5766449"/>
              <a:ext cx="1621771" cy="34423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4E4444CE-D84E-370E-3DA6-69242CB1B6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062" t="67176" r="41924" b="4251"/>
            <a:stretch/>
          </p:blipFill>
          <p:spPr bwMode="auto">
            <a:xfrm>
              <a:off x="7550440" y="8176928"/>
              <a:ext cx="961100" cy="1024222"/>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Polistes chinensis antennalis (Asian paper wasp); close view of an adult on nest.">
            <a:extLst>
              <a:ext uri="{FF2B5EF4-FFF2-40B4-BE49-F238E27FC236}">
                <a16:creationId xmlns:a16="http://schemas.microsoft.com/office/drawing/2014/main" id="{0E628FBA-C06E-F9B2-CE2A-0A92290D8A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71" r="2045"/>
          <a:stretch/>
        </p:blipFill>
        <p:spPr bwMode="auto">
          <a:xfrm rot="5400000">
            <a:off x="140462" y="2111111"/>
            <a:ext cx="1860013"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Polistes chinensis antennalis (Asian paper wasp); general view of nest with adults present.">
            <a:extLst>
              <a:ext uri="{FF2B5EF4-FFF2-40B4-BE49-F238E27FC236}">
                <a16:creationId xmlns:a16="http://schemas.microsoft.com/office/drawing/2014/main" id="{3D68AE7A-8510-44A0-8A16-7CC3BB5892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80469" y="4286144"/>
            <a:ext cx="198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a:extLst>
              <a:ext uri="{FF2B5EF4-FFF2-40B4-BE49-F238E27FC236}">
                <a16:creationId xmlns:a16="http://schemas.microsoft.com/office/drawing/2014/main" id="{79E36F74-7CE8-3AB1-E602-2D98289E78E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4941"/>
          <a:stretch/>
        </p:blipFill>
        <p:spPr bwMode="auto">
          <a:xfrm rot="5400000">
            <a:off x="2078286" y="2127051"/>
            <a:ext cx="1860014" cy="176812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0C0EE757-6102-81F7-25F9-9F46A3D7779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671" t="1772" r="9067"/>
          <a:stretch/>
        </p:blipFill>
        <p:spPr bwMode="auto">
          <a:xfrm rot="5400000">
            <a:off x="1981206" y="4280939"/>
            <a:ext cx="2022293" cy="176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829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467E2EBD-18B2-6E86-7CF1-1C6725900607}"/>
              </a:ext>
            </a:extLst>
          </p:cNvPr>
          <p:cNvSpPr/>
          <p:nvPr/>
        </p:nvSpPr>
        <p:spPr>
          <a:xfrm>
            <a:off x="94706" y="2303963"/>
            <a:ext cx="1596980" cy="1836995"/>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The Asia paper wasp eats insects and so competes with other insect eaters. This can have a flow on effect to ecosystem like pollination</a:t>
            </a:r>
          </a:p>
        </p:txBody>
      </p:sp>
      <p:sp>
        <p:nvSpPr>
          <p:cNvPr id="16" name="Text Placeholder 3">
            <a:extLst>
              <a:ext uri="{FF2B5EF4-FFF2-40B4-BE49-F238E27FC236}">
                <a16:creationId xmlns:a16="http://schemas.microsoft.com/office/drawing/2014/main" id="{BEC4E14F-3B6E-18F3-3F58-3CF0FF341EB7}"/>
              </a:ext>
            </a:extLst>
          </p:cNvPr>
          <p:cNvSpPr txBox="1">
            <a:spLocks/>
          </p:cNvSpPr>
          <p:nvPr/>
        </p:nvSpPr>
        <p:spPr>
          <a:xfrm>
            <a:off x="-1" y="5507814"/>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ADDITIONAL NOTES</a:t>
            </a:r>
          </a:p>
        </p:txBody>
      </p:sp>
      <p:sp>
        <p:nvSpPr>
          <p:cNvPr id="17" name="Text Placeholder 3">
            <a:extLst>
              <a:ext uri="{FF2B5EF4-FFF2-40B4-BE49-F238E27FC236}">
                <a16:creationId xmlns:a16="http://schemas.microsoft.com/office/drawing/2014/main" id="{93E9C069-D165-2BB0-E11F-44A71573A9DF}"/>
              </a:ext>
            </a:extLst>
          </p:cNvPr>
          <p:cNvSpPr txBox="1">
            <a:spLocks/>
          </p:cNvSpPr>
          <p:nvPr/>
        </p:nvSpPr>
        <p:spPr>
          <a:xfrm>
            <a:off x="-1704" y="4286697"/>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DISTRIBUTION</a:t>
            </a:r>
          </a:p>
        </p:txBody>
      </p:sp>
      <p:sp>
        <p:nvSpPr>
          <p:cNvPr id="18" name="Text Placeholder 3">
            <a:extLst>
              <a:ext uri="{FF2B5EF4-FFF2-40B4-BE49-F238E27FC236}">
                <a16:creationId xmlns:a16="http://schemas.microsoft.com/office/drawing/2014/main" id="{A6A913F0-FC65-34F3-A0E3-FD5D1E165333}"/>
              </a:ext>
            </a:extLst>
          </p:cNvPr>
          <p:cNvSpPr txBox="1">
            <a:spLocks/>
          </p:cNvSpPr>
          <p:nvPr/>
        </p:nvSpPr>
        <p:spPr>
          <a:xfrm>
            <a:off x="-3826" y="6877647"/>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dirty="0">
                <a:solidFill>
                  <a:srgbClr val="C4E0EB"/>
                </a:solidFill>
                <a:latin typeface="Arial" panose="020B0604020202020204" pitchFamily="34" charset="0"/>
                <a:cs typeface="Arial" panose="020B0604020202020204" pitchFamily="34" charset="0"/>
              </a:rPr>
              <a:t>INFORMATION SOURCES </a:t>
            </a:r>
            <a:r>
              <a:rPr lang="en-NZ" dirty="0">
                <a:solidFill>
                  <a:srgbClr val="C4E0EB"/>
                </a:solidFill>
                <a:latin typeface="Arial" panose="020B0604020202020204" pitchFamily="34" charset="0"/>
                <a:cs typeface="Arial" panose="020B0604020202020204" pitchFamily="34" charset="0"/>
              </a:rPr>
              <a:t>(click links for more)</a:t>
            </a:r>
            <a:endParaRPr lang="en-NZ" sz="2000" dirty="0">
              <a:solidFill>
                <a:srgbClr val="C4E0EB"/>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42915D2D-A752-8370-B1C4-E4F97AFE35B8}"/>
              </a:ext>
            </a:extLst>
          </p:cNvPr>
          <p:cNvGrpSpPr/>
          <p:nvPr/>
        </p:nvGrpSpPr>
        <p:grpSpPr>
          <a:xfrm>
            <a:off x="3563618" y="1666153"/>
            <a:ext cx="1390496" cy="510803"/>
            <a:chOff x="3528718" y="2217447"/>
            <a:chExt cx="1390496" cy="510803"/>
          </a:xfrm>
        </p:grpSpPr>
        <p:pic>
          <p:nvPicPr>
            <p:cNvPr id="9" name="Picture 8">
              <a:extLst>
                <a:ext uri="{FF2B5EF4-FFF2-40B4-BE49-F238E27FC236}">
                  <a16:creationId xmlns:a16="http://schemas.microsoft.com/office/drawing/2014/main" id="{88763411-12A9-2538-836A-C9425B23B864}"/>
                </a:ext>
              </a:extLst>
            </p:cNvPr>
            <p:cNvPicPr>
              <a:picLocks noChangeAspect="1"/>
            </p:cNvPicPr>
            <p:nvPr/>
          </p:nvPicPr>
          <p:blipFill>
            <a:blip r:embed="rId2"/>
            <a:stretch>
              <a:fillRect/>
            </a:stretch>
          </p:blipFill>
          <p:spPr>
            <a:xfrm>
              <a:off x="3528718" y="2219535"/>
              <a:ext cx="618186" cy="508715"/>
            </a:xfrm>
            <a:prstGeom prst="rect">
              <a:avLst/>
            </a:prstGeom>
          </p:spPr>
        </p:pic>
        <p:sp>
          <p:nvSpPr>
            <p:cNvPr id="31" name="Text Placeholder 3">
              <a:extLst>
                <a:ext uri="{FF2B5EF4-FFF2-40B4-BE49-F238E27FC236}">
                  <a16:creationId xmlns:a16="http://schemas.microsoft.com/office/drawing/2014/main" id="{EAFA7B12-0573-1476-E953-5795436F10ED}"/>
                </a:ext>
              </a:extLst>
            </p:cNvPr>
            <p:cNvSpPr txBox="1">
              <a:spLocks/>
            </p:cNvSpPr>
            <p:nvPr/>
          </p:nvSpPr>
          <p:spPr>
            <a:xfrm>
              <a:off x="4097036" y="2217447"/>
              <a:ext cx="822178" cy="504000"/>
            </a:xfrm>
            <a:prstGeom prst="rect">
              <a:avLst/>
            </a:prstGeom>
            <a:solidFill>
              <a:schemeClr val="bg1"/>
            </a:solidFill>
            <a:ln>
              <a:noFill/>
            </a:ln>
          </p:spPr>
          <p:txBody>
            <a:bodyPr vert="horz" lIns="91440" tIns="45720" rIns="91440" bIns="45720" rtlCol="0" anchor="ctr">
              <a:normAutofit fontScale="92500" lnSpcReduction="10000"/>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10000"/>
                </a:lnSpc>
                <a:spcBef>
                  <a:spcPts val="0"/>
                </a:spcBef>
              </a:pPr>
              <a:r>
                <a:rPr lang="en-NZ" sz="1400" b="1" dirty="0">
                  <a:solidFill>
                    <a:srgbClr val="18434D"/>
                  </a:solidFill>
                  <a:latin typeface="Arial Narrow" panose="020B0606020202030204" pitchFamily="34" charset="0"/>
                  <a:cs typeface="Arial" panose="020B0604020202020204" pitchFamily="34" charset="0"/>
                </a:rPr>
                <a:t>Society &amp;</a:t>
              </a:r>
            </a:p>
            <a:p>
              <a:pPr>
                <a:lnSpc>
                  <a:spcPct val="110000"/>
                </a:lnSpc>
                <a:spcBef>
                  <a:spcPts val="0"/>
                </a:spcBef>
              </a:pPr>
              <a:r>
                <a:rPr lang="en-NZ" sz="1400" b="1" dirty="0">
                  <a:solidFill>
                    <a:srgbClr val="18434D"/>
                  </a:solidFill>
                  <a:latin typeface="Arial Narrow" panose="020B0606020202030204" pitchFamily="34" charset="0"/>
                  <a:cs typeface="Arial" panose="020B0604020202020204" pitchFamily="34" charset="0"/>
                </a:rPr>
                <a:t>Culture</a:t>
              </a:r>
            </a:p>
          </p:txBody>
        </p:sp>
      </p:grpSp>
      <p:grpSp>
        <p:nvGrpSpPr>
          <p:cNvPr id="13" name="Group 12">
            <a:extLst>
              <a:ext uri="{FF2B5EF4-FFF2-40B4-BE49-F238E27FC236}">
                <a16:creationId xmlns:a16="http://schemas.microsoft.com/office/drawing/2014/main" id="{F104C532-B7E1-D09D-1B6F-A09AFDE82027}"/>
              </a:ext>
            </a:extLst>
          </p:cNvPr>
          <p:cNvGrpSpPr/>
          <p:nvPr/>
        </p:nvGrpSpPr>
        <p:grpSpPr>
          <a:xfrm>
            <a:off x="5340248" y="1668395"/>
            <a:ext cx="1320634" cy="506318"/>
            <a:chOff x="5206898" y="2214176"/>
            <a:chExt cx="1320634" cy="506318"/>
          </a:xfrm>
        </p:grpSpPr>
        <p:sp>
          <p:nvSpPr>
            <p:cNvPr id="19" name="Text Placeholder 3">
              <a:extLst>
                <a:ext uri="{FF2B5EF4-FFF2-40B4-BE49-F238E27FC236}">
                  <a16:creationId xmlns:a16="http://schemas.microsoft.com/office/drawing/2014/main" id="{37F425DD-FDFF-2B71-A7F5-2DD0EF86DB36}"/>
                </a:ext>
              </a:extLst>
            </p:cNvPr>
            <p:cNvSpPr txBox="1">
              <a:spLocks/>
            </p:cNvSpPr>
            <p:nvPr/>
          </p:nvSpPr>
          <p:spPr>
            <a:xfrm>
              <a:off x="5659634" y="2214176"/>
              <a:ext cx="867898"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0"/>
                </a:spcBef>
              </a:pPr>
              <a:r>
                <a:rPr lang="en-NZ" sz="1400" b="1" dirty="0">
                  <a:solidFill>
                    <a:srgbClr val="18434D"/>
                  </a:solidFill>
                  <a:latin typeface="Arial Narrow" panose="020B0606020202030204" pitchFamily="34" charset="0"/>
                  <a:cs typeface="Arial" panose="020B0604020202020204" pitchFamily="34" charset="0"/>
                </a:rPr>
                <a:t>Economy</a:t>
              </a:r>
            </a:p>
          </p:txBody>
        </p:sp>
        <p:pic>
          <p:nvPicPr>
            <p:cNvPr id="7" name="Picture 6">
              <a:extLst>
                <a:ext uri="{FF2B5EF4-FFF2-40B4-BE49-F238E27FC236}">
                  <a16:creationId xmlns:a16="http://schemas.microsoft.com/office/drawing/2014/main" id="{C39EA138-4623-A4D5-4EFD-39CE9666CCE0}"/>
                </a:ext>
              </a:extLst>
            </p:cNvPr>
            <p:cNvPicPr>
              <a:picLocks noChangeAspect="1"/>
            </p:cNvPicPr>
            <p:nvPr/>
          </p:nvPicPr>
          <p:blipFill>
            <a:blip r:embed="rId3"/>
            <a:stretch>
              <a:fillRect/>
            </a:stretch>
          </p:blipFill>
          <p:spPr>
            <a:xfrm>
              <a:off x="5206898" y="2224657"/>
              <a:ext cx="540913" cy="495837"/>
            </a:xfrm>
            <a:prstGeom prst="rect">
              <a:avLst/>
            </a:prstGeom>
          </p:spPr>
        </p:pic>
      </p:grpSp>
      <p:grpSp>
        <p:nvGrpSpPr>
          <p:cNvPr id="22" name="Group 21">
            <a:extLst>
              <a:ext uri="{FF2B5EF4-FFF2-40B4-BE49-F238E27FC236}">
                <a16:creationId xmlns:a16="http://schemas.microsoft.com/office/drawing/2014/main" id="{F34F3DA3-E927-68DC-67D0-DC4778C2DC2C}"/>
              </a:ext>
            </a:extLst>
          </p:cNvPr>
          <p:cNvGrpSpPr/>
          <p:nvPr/>
        </p:nvGrpSpPr>
        <p:grpSpPr>
          <a:xfrm>
            <a:off x="1940628" y="1669067"/>
            <a:ext cx="1324991" cy="504974"/>
            <a:chOff x="1877128" y="2203958"/>
            <a:chExt cx="1324991" cy="504974"/>
          </a:xfrm>
        </p:grpSpPr>
        <p:sp>
          <p:nvSpPr>
            <p:cNvPr id="33" name="Text Placeholder 3">
              <a:extLst>
                <a:ext uri="{FF2B5EF4-FFF2-40B4-BE49-F238E27FC236}">
                  <a16:creationId xmlns:a16="http://schemas.microsoft.com/office/drawing/2014/main" id="{26CD016F-C1E6-11E2-1C7B-E8B63E2E63CD}"/>
                </a:ext>
              </a:extLst>
            </p:cNvPr>
            <p:cNvSpPr txBox="1">
              <a:spLocks/>
            </p:cNvSpPr>
            <p:nvPr/>
          </p:nvSpPr>
          <p:spPr>
            <a:xfrm>
              <a:off x="2372321" y="2203958"/>
              <a:ext cx="829798"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1800"/>
                </a:spcBef>
              </a:pPr>
              <a:r>
                <a:rPr lang="en-NZ" sz="1400" b="1" dirty="0">
                  <a:solidFill>
                    <a:srgbClr val="18434D"/>
                  </a:solidFill>
                  <a:latin typeface="Arial Narrow" panose="020B0606020202030204" pitchFamily="34" charset="0"/>
                  <a:cs typeface="Arial" panose="020B0604020202020204" pitchFamily="34" charset="0"/>
                </a:rPr>
                <a:t>Health</a:t>
              </a:r>
            </a:p>
          </p:txBody>
        </p:sp>
        <p:pic>
          <p:nvPicPr>
            <p:cNvPr id="11" name="Picture 10">
              <a:extLst>
                <a:ext uri="{FF2B5EF4-FFF2-40B4-BE49-F238E27FC236}">
                  <a16:creationId xmlns:a16="http://schemas.microsoft.com/office/drawing/2014/main" id="{70667915-06EE-BAE0-AC2F-FFCA31A05F58}"/>
                </a:ext>
              </a:extLst>
            </p:cNvPr>
            <p:cNvPicPr>
              <a:picLocks noChangeAspect="1"/>
            </p:cNvPicPr>
            <p:nvPr/>
          </p:nvPicPr>
          <p:blipFill>
            <a:blip r:embed="rId4"/>
            <a:stretch>
              <a:fillRect/>
            </a:stretch>
          </p:blipFill>
          <p:spPr>
            <a:xfrm>
              <a:off x="1877128" y="2219535"/>
              <a:ext cx="566670" cy="489397"/>
            </a:xfrm>
            <a:prstGeom prst="rect">
              <a:avLst/>
            </a:prstGeom>
          </p:spPr>
        </p:pic>
      </p:grpSp>
      <p:grpSp>
        <p:nvGrpSpPr>
          <p:cNvPr id="26" name="Group 25">
            <a:extLst>
              <a:ext uri="{FF2B5EF4-FFF2-40B4-BE49-F238E27FC236}">
                <a16:creationId xmlns:a16="http://schemas.microsoft.com/office/drawing/2014/main" id="{737A5C03-3631-C878-992F-8B53C5619E2C}"/>
              </a:ext>
            </a:extLst>
          </p:cNvPr>
          <p:cNvGrpSpPr/>
          <p:nvPr/>
        </p:nvGrpSpPr>
        <p:grpSpPr>
          <a:xfrm>
            <a:off x="175987" y="1669554"/>
            <a:ext cx="1470840" cy="504000"/>
            <a:chOff x="264887" y="1669554"/>
            <a:chExt cx="1470840" cy="504000"/>
          </a:xfrm>
        </p:grpSpPr>
        <p:sp>
          <p:nvSpPr>
            <p:cNvPr id="35" name="Text Placeholder 3">
              <a:extLst>
                <a:ext uri="{FF2B5EF4-FFF2-40B4-BE49-F238E27FC236}">
                  <a16:creationId xmlns:a16="http://schemas.microsoft.com/office/drawing/2014/main" id="{FEAAA24C-C7A9-0928-2810-82978E0A647D}"/>
                </a:ext>
              </a:extLst>
            </p:cNvPr>
            <p:cNvSpPr txBox="1">
              <a:spLocks/>
            </p:cNvSpPr>
            <p:nvPr/>
          </p:nvSpPr>
          <p:spPr>
            <a:xfrm>
              <a:off x="630298" y="1669554"/>
              <a:ext cx="1105429" cy="504000"/>
            </a:xfrm>
            <a:prstGeom prst="rect">
              <a:avLst/>
            </a:prstGeom>
            <a:solidFill>
              <a:schemeClr val="bg1"/>
            </a:solidFill>
            <a:ln>
              <a:noFill/>
            </a:ln>
          </p:spPr>
          <p:txBody>
            <a:bodyPr vert="horz" lIns="91440" tIns="45720" rIns="91440" bIns="45720" rtlCol="0" anchor="ctr">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a:lnSpc>
                  <a:spcPct val="100000"/>
                </a:lnSpc>
                <a:spcBef>
                  <a:spcPts val="1800"/>
                </a:spcBef>
              </a:pPr>
              <a:r>
                <a:rPr lang="en-NZ" sz="1400" b="1" dirty="0">
                  <a:solidFill>
                    <a:srgbClr val="18434D"/>
                  </a:solidFill>
                  <a:latin typeface="Arial Narrow" panose="020B0606020202030204" pitchFamily="34" charset="0"/>
                  <a:cs typeface="Arial" panose="020B0604020202020204" pitchFamily="34" charset="0"/>
                </a:rPr>
                <a:t>Environment</a:t>
              </a:r>
            </a:p>
          </p:txBody>
        </p:sp>
        <p:pic>
          <p:nvPicPr>
            <p:cNvPr id="24" name="Picture 23">
              <a:extLst>
                <a:ext uri="{FF2B5EF4-FFF2-40B4-BE49-F238E27FC236}">
                  <a16:creationId xmlns:a16="http://schemas.microsoft.com/office/drawing/2014/main" id="{97DC6AB7-BF4D-4A0B-B4C3-4615E5934A54}"/>
                </a:ext>
              </a:extLst>
            </p:cNvPr>
            <p:cNvPicPr>
              <a:picLocks noChangeAspect="1"/>
            </p:cNvPicPr>
            <p:nvPr/>
          </p:nvPicPr>
          <p:blipFill>
            <a:blip r:embed="rId5"/>
            <a:stretch>
              <a:fillRect/>
            </a:stretch>
          </p:blipFill>
          <p:spPr>
            <a:xfrm rot="3151600" flipH="1">
              <a:off x="422663" y="1613088"/>
              <a:ext cx="210369" cy="525922"/>
            </a:xfrm>
            <a:prstGeom prst="ellipse">
              <a:avLst/>
            </a:prstGeom>
          </p:spPr>
        </p:pic>
      </p:grpSp>
      <p:sp>
        <p:nvSpPr>
          <p:cNvPr id="54" name="Text Placeholder 26">
            <a:extLst>
              <a:ext uri="{FF2B5EF4-FFF2-40B4-BE49-F238E27FC236}">
                <a16:creationId xmlns:a16="http://schemas.microsoft.com/office/drawing/2014/main" id="{5403EBF5-0C23-9963-3CF5-81D39B2D93FD}"/>
              </a:ext>
            </a:extLst>
          </p:cNvPr>
          <p:cNvSpPr txBox="1">
            <a:spLocks/>
          </p:cNvSpPr>
          <p:nvPr/>
        </p:nvSpPr>
        <p:spPr>
          <a:xfrm>
            <a:off x="-17587" y="7432662"/>
            <a:ext cx="6844239" cy="1554622"/>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tabLst>
                <a:tab pos="864000" algn="l"/>
              </a:tabLst>
            </a:pPr>
            <a:r>
              <a:rPr lang="en-NZ" sz="1050" b="1" dirty="0">
                <a:solidFill>
                  <a:srgbClr val="18434D"/>
                </a:solidFill>
                <a:latin typeface="Arial" panose="020B0604020202020204" pitchFamily="34" charset="0"/>
                <a:cs typeface="Arial" panose="020B0604020202020204" pitchFamily="34" charset="0"/>
              </a:rPr>
              <a:t>Images</a:t>
            </a:r>
            <a:r>
              <a:rPr lang="en-NZ" sz="1050" b="1" dirty="0">
                <a:solidFill>
                  <a:srgbClr val="2C4F4B"/>
                </a:solidFill>
                <a:latin typeface="Arial" panose="020B0604020202020204" pitchFamily="34" charset="0"/>
                <a:cs typeface="Arial" panose="020B0604020202020204" pitchFamily="34" charset="0"/>
              </a:rPr>
              <a:t>		</a:t>
            </a:r>
            <a:r>
              <a:rPr lang="en-NZ" sz="1050" dirty="0">
                <a:solidFill>
                  <a:srgbClr val="2C4F4B"/>
                </a:solidFill>
                <a:latin typeface="Arial" panose="020B0604020202020204" pitchFamily="34" charset="0"/>
                <a:cs typeface="Arial" panose="020B0604020202020204" pitchFamily="34" charset="0"/>
              </a:rPr>
              <a:t>Asian paper wasp © Philip </a:t>
            </a:r>
            <a:r>
              <a:rPr lang="en-NZ" sz="1050" dirty="0" err="1">
                <a:solidFill>
                  <a:srgbClr val="2C4F4B"/>
                </a:solidFill>
                <a:latin typeface="Arial" panose="020B0604020202020204" pitchFamily="34" charset="0"/>
                <a:cs typeface="Arial" panose="020B0604020202020204" pitchFamily="34" charset="0"/>
              </a:rPr>
              <a:t>Spradbery</a:t>
            </a:r>
            <a:r>
              <a:rPr lang="en-NZ" sz="1050" dirty="0">
                <a:solidFill>
                  <a:srgbClr val="2C4F4B"/>
                </a:solidFill>
                <a:latin typeface="Arial" panose="020B0604020202020204" pitchFamily="34" charset="0"/>
                <a:cs typeface="Arial" panose="020B0604020202020204" pitchFamily="34" charset="0"/>
              </a:rPr>
              <a:t> via CABI, European paper wasp  © </a:t>
            </a:r>
            <a:r>
              <a:rPr lang="en-NZ" sz="1050" dirty="0" err="1">
                <a:solidFill>
                  <a:srgbClr val="2C4F4B"/>
                </a:solidFill>
                <a:latin typeface="Arial" panose="020B0604020202020204" pitchFamily="34" charset="0"/>
                <a:cs typeface="Arial" panose="020B0604020202020204" pitchFamily="34" charset="0"/>
              </a:rPr>
              <a:t>Garnhami</a:t>
            </a:r>
            <a:r>
              <a:rPr lang="en-NZ" sz="1050" dirty="0">
                <a:solidFill>
                  <a:srgbClr val="2C4F4B"/>
                </a:solidFill>
                <a:latin typeface="Arial" panose="020B0604020202020204" pitchFamily="34" charset="0"/>
                <a:cs typeface="Arial" panose="020B0604020202020204" pitchFamily="34" charset="0"/>
              </a:rPr>
              <a:t> CC  		BY-SA 4.0 via Wikipedia and © </a:t>
            </a:r>
            <a:r>
              <a:rPr lang="en-NZ" sz="1050" dirty="0" err="1">
                <a:solidFill>
                  <a:srgbClr val="2C4F4B"/>
                </a:solidFill>
                <a:latin typeface="Arial" panose="020B0604020202020204" pitchFamily="34" charset="0"/>
                <a:cs typeface="Arial" panose="020B0604020202020204" pitchFamily="34" charset="0"/>
              </a:rPr>
              <a:t>Bramfab</a:t>
            </a:r>
            <a:r>
              <a:rPr lang="en-NZ" sz="1050" dirty="0">
                <a:solidFill>
                  <a:srgbClr val="2C4F4B"/>
                </a:solidFill>
                <a:latin typeface="Arial" panose="020B0604020202020204" pitchFamily="34" charset="0"/>
                <a:cs typeface="Arial" panose="020B0604020202020204" pitchFamily="34" charset="0"/>
              </a:rPr>
              <a:t> CC BY 2.5 via Wikipedia</a:t>
            </a:r>
          </a:p>
          <a:p>
            <a:pPr marL="216000">
              <a:lnSpc>
                <a:spcPct val="100000"/>
              </a:lnSpc>
              <a:spcBef>
                <a:spcPts val="1800"/>
              </a:spcBef>
              <a:tabLst>
                <a:tab pos="864000" algn="l"/>
              </a:tabLst>
            </a:pPr>
            <a:r>
              <a:rPr lang="en-NZ" sz="1050" b="1" dirty="0">
                <a:solidFill>
                  <a:srgbClr val="2C4F4B"/>
                </a:solidFill>
                <a:latin typeface="Arial" panose="020B0604020202020204" pitchFamily="34" charset="0"/>
                <a:cs typeface="Arial" panose="020B0604020202020204" pitchFamily="34" charset="0"/>
              </a:rPr>
              <a:t>Text and map	</a:t>
            </a:r>
            <a:r>
              <a:rPr lang="en-NZ" sz="1050" i="1" dirty="0">
                <a:solidFill>
                  <a:srgbClr val="2C4F4B"/>
                </a:solidFill>
                <a:latin typeface="Arial" panose="020B0604020202020204" pitchFamily="34" charset="0"/>
                <a:cs typeface="Arial" panose="020B0604020202020204" pitchFamily="34" charset="0"/>
              </a:rPr>
              <a:t>Polistes chinensis (Asian paper wasp) – CABI </a:t>
            </a:r>
            <a:r>
              <a:rPr lang="en-NZ" sz="1050" dirty="0">
                <a:solidFill>
                  <a:srgbClr val="2C4F4B"/>
                </a:solidFill>
                <a:latin typeface="Arial" panose="020B0604020202020204" pitchFamily="34" charset="0"/>
                <a:cs typeface="Arial" panose="020B0604020202020204" pitchFamily="34" charset="0"/>
                <a:hlinkClick r:id="rId6"/>
              </a:rPr>
              <a:t>https://www.cabi.org/isc/datasheet/42745</a:t>
            </a:r>
            <a:r>
              <a:rPr lang="en-NZ" sz="1050" dirty="0">
                <a:solidFill>
                  <a:srgbClr val="2C4F4B"/>
                </a:solidFill>
                <a:latin typeface="Arial" panose="020B0604020202020204" pitchFamily="34" charset="0"/>
                <a:cs typeface="Arial" panose="020B0604020202020204" pitchFamily="34" charset="0"/>
              </a:rPr>
              <a:t>  		</a:t>
            </a:r>
            <a:r>
              <a:rPr lang="en-NZ" sz="1050" i="1" dirty="0">
                <a:solidFill>
                  <a:srgbClr val="2C4F4B"/>
                </a:solidFill>
                <a:latin typeface="Arial" panose="020B0604020202020204" pitchFamily="34" charset="0"/>
                <a:cs typeface="Arial" panose="020B0604020202020204" pitchFamily="34" charset="0"/>
              </a:rPr>
              <a:t>Polistes </a:t>
            </a:r>
            <a:r>
              <a:rPr lang="en-NZ" sz="1050" i="1" dirty="0" err="1">
                <a:solidFill>
                  <a:srgbClr val="2C4F4B"/>
                </a:solidFill>
                <a:latin typeface="Arial" panose="020B0604020202020204" pitchFamily="34" charset="0"/>
                <a:cs typeface="Arial" panose="020B0604020202020204" pitchFamily="34" charset="0"/>
              </a:rPr>
              <a:t>dominula</a:t>
            </a:r>
            <a:r>
              <a:rPr lang="en-NZ" sz="1050" i="1" dirty="0">
                <a:solidFill>
                  <a:srgbClr val="2C4F4B"/>
                </a:solidFill>
                <a:latin typeface="Arial" panose="020B0604020202020204" pitchFamily="34" charset="0"/>
                <a:cs typeface="Arial" panose="020B0604020202020204" pitchFamily="34" charset="0"/>
              </a:rPr>
              <a:t> (European paper wasp) – CABI						</a:t>
            </a:r>
            <a:r>
              <a:rPr lang="en-NZ" sz="1050" dirty="0">
                <a:solidFill>
                  <a:srgbClr val="2C4F4B"/>
                </a:solidFill>
                <a:latin typeface="Arial" panose="020B0604020202020204" pitchFamily="34" charset="0"/>
                <a:cs typeface="Arial" panose="020B0604020202020204" pitchFamily="34" charset="0"/>
                <a:hlinkClick r:id="rId7"/>
              </a:rPr>
              <a:t>https://www.cabi.org/isc/datasheet/42750</a:t>
            </a:r>
            <a:r>
              <a:rPr lang="en-NZ" sz="1050" dirty="0">
                <a:solidFill>
                  <a:srgbClr val="2C4F4B"/>
                </a:solidFill>
                <a:latin typeface="Arial" panose="020B0604020202020204" pitchFamily="34" charset="0"/>
                <a:cs typeface="Arial" panose="020B0604020202020204" pitchFamily="34" charset="0"/>
              </a:rPr>
              <a:t>  		</a:t>
            </a:r>
          </a:p>
        </p:txBody>
      </p:sp>
      <p:sp>
        <p:nvSpPr>
          <p:cNvPr id="32" name="Title 1">
            <a:extLst>
              <a:ext uri="{FF2B5EF4-FFF2-40B4-BE49-F238E27FC236}">
                <a16:creationId xmlns:a16="http://schemas.microsoft.com/office/drawing/2014/main" id="{C138403F-E76C-611F-B37B-2EF5F81973F8}"/>
              </a:ext>
            </a:extLst>
          </p:cNvPr>
          <p:cNvSpPr>
            <a:spLocks noGrp="1"/>
          </p:cNvSpPr>
          <p:nvPr>
            <p:ph type="title"/>
          </p:nvPr>
        </p:nvSpPr>
        <p:spPr>
          <a:xfrm>
            <a:off x="0" y="0"/>
            <a:ext cx="6857999" cy="1052993"/>
          </a:xfrm>
          <a:solidFill>
            <a:srgbClr val="18434D"/>
          </a:solidFill>
          <a:ln>
            <a:noFill/>
          </a:ln>
        </p:spPr>
        <p:txBody>
          <a:bodyPr anchor="ctr"/>
          <a:lstStyle/>
          <a:p>
            <a:r>
              <a:rPr lang="en-NZ" sz="2800" b="1" dirty="0">
                <a:solidFill>
                  <a:srgbClr val="E8F3F7"/>
                </a:solidFill>
                <a:latin typeface="Arial" panose="020B0604020202020204" pitchFamily="34" charset="0"/>
                <a:cs typeface="Arial" panose="020B0604020202020204" pitchFamily="34" charset="0"/>
              </a:rPr>
              <a:t>  Paper wasps</a:t>
            </a:r>
            <a:br>
              <a:rPr lang="en-NZ" sz="2800" b="1" dirty="0">
                <a:solidFill>
                  <a:srgbClr val="E8F3F7"/>
                </a:solidFill>
                <a:latin typeface="Arial" panose="020B0604020202020204" pitchFamily="34" charset="0"/>
                <a:cs typeface="Arial" panose="020B0604020202020204" pitchFamily="34" charset="0"/>
              </a:rPr>
            </a:br>
            <a:r>
              <a:rPr lang="en-NZ" sz="2800" b="1" dirty="0">
                <a:solidFill>
                  <a:srgbClr val="E8F3F7"/>
                </a:solidFill>
                <a:latin typeface="Arial" panose="020B0604020202020204" pitchFamily="34" charset="0"/>
                <a:cs typeface="Arial" panose="020B0604020202020204" pitchFamily="34" charset="0"/>
              </a:rPr>
              <a:t>  </a:t>
            </a:r>
            <a:r>
              <a:rPr lang="en-NZ" sz="1600" b="1" i="1" dirty="0">
                <a:solidFill>
                  <a:srgbClr val="E2C06A"/>
                </a:solidFill>
                <a:latin typeface="Arial" panose="020B0604020202020204" pitchFamily="34" charset="0"/>
                <a:cs typeface="Arial" panose="020B0604020202020204" pitchFamily="34" charset="0"/>
              </a:rPr>
              <a:t>Polistes </a:t>
            </a:r>
            <a:r>
              <a:rPr lang="en-NZ" sz="1600" b="1" dirty="0" err="1">
                <a:solidFill>
                  <a:srgbClr val="E2C06A"/>
                </a:solidFill>
                <a:latin typeface="Arial" panose="020B0604020202020204" pitchFamily="34" charset="0"/>
                <a:cs typeface="Arial" panose="020B0604020202020204" pitchFamily="34" charset="0"/>
              </a:rPr>
              <a:t>spp</a:t>
            </a:r>
            <a:r>
              <a:rPr lang="en-NZ" sz="1600" b="1" i="1" dirty="0">
                <a:solidFill>
                  <a:srgbClr val="E2C06A"/>
                </a:solidFill>
                <a:latin typeface="Arial" panose="020B0604020202020204" pitchFamily="34" charset="0"/>
                <a:cs typeface="Arial" panose="020B0604020202020204" pitchFamily="34" charset="0"/>
              </a:rPr>
              <a:t>*</a:t>
            </a:r>
            <a:endParaRPr lang="en-NZ" b="1" dirty="0">
              <a:solidFill>
                <a:srgbClr val="E2C06A"/>
              </a:solidFill>
              <a:latin typeface="Arial" panose="020B0604020202020204" pitchFamily="34" charset="0"/>
              <a:cs typeface="Arial" panose="020B0604020202020204" pitchFamily="34" charset="0"/>
            </a:endParaRPr>
          </a:p>
        </p:txBody>
      </p:sp>
      <p:sp>
        <p:nvSpPr>
          <p:cNvPr id="34" name="Text Placeholder 3">
            <a:extLst>
              <a:ext uri="{FF2B5EF4-FFF2-40B4-BE49-F238E27FC236}">
                <a16:creationId xmlns:a16="http://schemas.microsoft.com/office/drawing/2014/main" id="{8F62B84C-CD2C-3B83-1382-C57362EC07D8}"/>
              </a:ext>
            </a:extLst>
          </p:cNvPr>
          <p:cNvSpPr txBox="1">
            <a:spLocks/>
          </p:cNvSpPr>
          <p:nvPr/>
        </p:nvSpPr>
        <p:spPr>
          <a:xfrm>
            <a:off x="-1" y="982839"/>
            <a:ext cx="6858000" cy="457193"/>
          </a:xfrm>
          <a:prstGeom prst="rect">
            <a:avLst/>
          </a:prstGeom>
          <a:solidFill>
            <a:srgbClr val="31869A"/>
          </a:solidFill>
          <a:ln>
            <a:noFill/>
          </a:ln>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800"/>
              </a:spcBef>
            </a:pPr>
            <a:r>
              <a:rPr lang="en-NZ" sz="2000" b="1">
                <a:solidFill>
                  <a:srgbClr val="C4E0EB"/>
                </a:solidFill>
                <a:latin typeface="Arial" panose="020B0604020202020204" pitchFamily="34" charset="0"/>
                <a:cs typeface="Arial" panose="020B0604020202020204" pitchFamily="34" charset="0"/>
              </a:rPr>
              <a:t>IMPACTS</a:t>
            </a:r>
            <a:endParaRPr lang="en-NZ" sz="2000" b="1" dirty="0">
              <a:solidFill>
                <a:srgbClr val="C4E0EB"/>
              </a:solidFill>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26025BF6-D611-11F2-5B66-463838E48CF9}"/>
              </a:ext>
            </a:extLst>
          </p:cNvPr>
          <p:cNvSpPr/>
          <p:nvPr/>
        </p:nvSpPr>
        <p:spPr>
          <a:xfrm>
            <a:off x="1777435" y="2303963"/>
            <a:ext cx="1596980" cy="1836995"/>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Both species can sting people, who can suffer allergic reactions. European paper wasp spreads yeast and fungi that damage fruit and may adversely affect people who work in those environments</a:t>
            </a:r>
          </a:p>
        </p:txBody>
      </p:sp>
      <p:sp>
        <p:nvSpPr>
          <p:cNvPr id="38" name="Rectangle 37">
            <a:extLst>
              <a:ext uri="{FF2B5EF4-FFF2-40B4-BE49-F238E27FC236}">
                <a16:creationId xmlns:a16="http://schemas.microsoft.com/office/drawing/2014/main" id="{0D5C71A0-F71D-8A8B-1CD3-BE030FE21335}"/>
              </a:ext>
            </a:extLst>
          </p:cNvPr>
          <p:cNvSpPr/>
          <p:nvPr/>
        </p:nvSpPr>
        <p:spPr>
          <a:xfrm>
            <a:off x="3460164" y="2303963"/>
            <a:ext cx="1596980" cy="1819959"/>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The Asian paper wasp is a nuisance, stinging people when it is disturbed and making nests on houses</a:t>
            </a:r>
          </a:p>
        </p:txBody>
      </p:sp>
      <p:sp>
        <p:nvSpPr>
          <p:cNvPr id="40" name="Rectangle 39">
            <a:extLst>
              <a:ext uri="{FF2B5EF4-FFF2-40B4-BE49-F238E27FC236}">
                <a16:creationId xmlns:a16="http://schemas.microsoft.com/office/drawing/2014/main" id="{AE81F383-1BCE-8766-6E0F-183AF4B37553}"/>
              </a:ext>
            </a:extLst>
          </p:cNvPr>
          <p:cNvSpPr/>
          <p:nvPr/>
        </p:nvSpPr>
        <p:spPr>
          <a:xfrm>
            <a:off x="5142894" y="2303963"/>
            <a:ext cx="1596980" cy="1819959"/>
          </a:xfrm>
          <a:prstGeom prst="rect">
            <a:avLst/>
          </a:prstGeom>
          <a:solidFill>
            <a:srgbClr val="EA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NZ" sz="1050" dirty="0">
                <a:solidFill>
                  <a:srgbClr val="18434D"/>
                </a:solidFill>
                <a:latin typeface="Arial" panose="020B0604020202020204" pitchFamily="34" charset="0"/>
                <a:cs typeface="Arial" panose="020B0604020202020204" pitchFamily="34" charset="0"/>
              </a:rPr>
              <a:t>European paper wasp  is a common pest in fruit orchards and spreads yeast and fungi that damage fruit </a:t>
            </a:r>
            <a:endParaRPr lang="en-NZ" sz="1050" i="1" dirty="0">
              <a:solidFill>
                <a:srgbClr val="18434D"/>
              </a:solidFill>
              <a:latin typeface="Arial" panose="020B0604020202020204" pitchFamily="34" charset="0"/>
              <a:cs typeface="Arial" panose="020B0604020202020204" pitchFamily="34" charset="0"/>
            </a:endParaRPr>
          </a:p>
        </p:txBody>
      </p:sp>
      <p:sp>
        <p:nvSpPr>
          <p:cNvPr id="42" name="Text Placeholder 26">
            <a:extLst>
              <a:ext uri="{FF2B5EF4-FFF2-40B4-BE49-F238E27FC236}">
                <a16:creationId xmlns:a16="http://schemas.microsoft.com/office/drawing/2014/main" id="{D1DA9809-F721-716A-24F6-CBB97E682DAB}"/>
              </a:ext>
            </a:extLst>
          </p:cNvPr>
          <p:cNvSpPr txBox="1">
            <a:spLocks/>
          </p:cNvSpPr>
          <p:nvPr/>
        </p:nvSpPr>
        <p:spPr>
          <a:xfrm>
            <a:off x="-17587" y="6019800"/>
            <a:ext cx="6885522" cy="678587"/>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05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9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750" kern="1200">
                <a:solidFill>
                  <a:schemeClr val="tx1"/>
                </a:solidFill>
                <a:latin typeface="+mn-lt"/>
                <a:ea typeface="+mn-ea"/>
                <a:cs typeface="+mn-cs"/>
              </a:defRPr>
            </a:lvl9pPr>
          </a:lstStyle>
          <a:p>
            <a:pPr marL="216000">
              <a:lnSpc>
                <a:spcPct val="100000"/>
              </a:lnSpc>
              <a:spcBef>
                <a:spcPts val="1200"/>
              </a:spcBef>
            </a:pPr>
            <a:r>
              <a:rPr lang="en-NZ" sz="1050" dirty="0">
                <a:solidFill>
                  <a:srgbClr val="2C4F4B"/>
                </a:solidFill>
                <a:latin typeface="Arial" panose="020B0604020202020204" pitchFamily="34" charset="0"/>
                <a:cs typeface="Arial" panose="020B0604020202020204" pitchFamily="34" charset="0"/>
              </a:rPr>
              <a:t>* This factsheet describes two closely related species, the Asian paper wasp (</a:t>
            </a:r>
            <a:r>
              <a:rPr lang="en-NZ" sz="1050" i="1" dirty="0">
                <a:solidFill>
                  <a:srgbClr val="2C4F4B"/>
                </a:solidFill>
                <a:latin typeface="Arial" panose="020B0604020202020204" pitchFamily="34" charset="0"/>
                <a:cs typeface="Arial" panose="020B0604020202020204" pitchFamily="34" charset="0"/>
              </a:rPr>
              <a:t>Polistes chinensis</a:t>
            </a:r>
            <a:r>
              <a:rPr lang="en-NZ" sz="1050" dirty="0">
                <a:solidFill>
                  <a:srgbClr val="2C4F4B"/>
                </a:solidFill>
                <a:latin typeface="Arial" panose="020B0604020202020204" pitchFamily="34" charset="0"/>
                <a:cs typeface="Arial" panose="020B0604020202020204" pitchFamily="34" charset="0"/>
              </a:rPr>
              <a:t>), and the European paper wasp (</a:t>
            </a:r>
            <a:r>
              <a:rPr lang="en-NZ" sz="1050" i="1" dirty="0">
                <a:solidFill>
                  <a:srgbClr val="2C4F4B"/>
                </a:solidFill>
                <a:latin typeface="Arial" panose="020B0604020202020204" pitchFamily="34" charset="0"/>
                <a:cs typeface="Arial" panose="020B0604020202020204" pitchFamily="34" charset="0"/>
              </a:rPr>
              <a:t>Polistes </a:t>
            </a:r>
            <a:r>
              <a:rPr lang="en-NZ" sz="1050" i="1" dirty="0" err="1">
                <a:solidFill>
                  <a:srgbClr val="2C4F4B"/>
                </a:solidFill>
                <a:latin typeface="Arial" panose="020B0604020202020204" pitchFamily="34" charset="0"/>
                <a:cs typeface="Arial" panose="020B0604020202020204" pitchFamily="34" charset="0"/>
              </a:rPr>
              <a:t>dominula</a:t>
            </a:r>
            <a:r>
              <a:rPr lang="en-NZ" sz="1050" dirty="0">
                <a:solidFill>
                  <a:srgbClr val="2C4F4B"/>
                </a:solidFill>
                <a:latin typeface="Arial" panose="020B0604020202020204" pitchFamily="34" charset="0"/>
                <a:cs typeface="Arial" panose="020B0604020202020204" pitchFamily="34" charset="0"/>
              </a:rPr>
              <a:t>). They have similar impacts and look similar. As their native and introduced ranges all differ, the entire range of both species is described here</a:t>
            </a:r>
          </a:p>
        </p:txBody>
      </p:sp>
      <p:sp>
        <p:nvSpPr>
          <p:cNvPr id="44" name="Text Placeholder 26">
            <a:extLst>
              <a:ext uri="{FF2B5EF4-FFF2-40B4-BE49-F238E27FC236}">
                <a16:creationId xmlns:a16="http://schemas.microsoft.com/office/drawing/2014/main" id="{A522EBC0-B324-E4D3-52AA-5B8637F15644}"/>
              </a:ext>
            </a:extLst>
          </p:cNvPr>
          <p:cNvSpPr>
            <a:spLocks noGrp="1"/>
          </p:cNvSpPr>
          <p:nvPr>
            <p:ph type="body" sz="half" idx="2"/>
          </p:nvPr>
        </p:nvSpPr>
        <p:spPr>
          <a:xfrm>
            <a:off x="-17587" y="4810420"/>
            <a:ext cx="6885522" cy="1052993"/>
          </a:xfrm>
        </p:spPr>
        <p:txBody>
          <a:bodyPr numCol="1">
            <a:noAutofit/>
          </a:bodyPr>
          <a:lstStyle/>
          <a:p>
            <a:pPr marL="216000">
              <a:lnSpc>
                <a:spcPct val="100000"/>
              </a:lnSpc>
              <a:spcBef>
                <a:spcPts val="600"/>
              </a:spcBef>
              <a:tabLst>
                <a:tab pos="864000" algn="l"/>
              </a:tabLst>
            </a:pPr>
            <a:r>
              <a:rPr lang="en-NZ" sz="1050" b="1" dirty="0">
                <a:solidFill>
                  <a:srgbClr val="2C4F4B"/>
                </a:solidFill>
                <a:latin typeface="Arial" panose="020B0604020202020204" pitchFamily="34" charset="0"/>
                <a:cs typeface="Arial" panose="020B0604020202020204" pitchFamily="34" charset="0"/>
              </a:rPr>
              <a:t>Ranges	</a:t>
            </a:r>
            <a:r>
              <a:rPr lang="en-NZ" sz="1050" dirty="0">
                <a:solidFill>
                  <a:srgbClr val="2C4F4B"/>
                </a:solidFill>
                <a:latin typeface="Arial" panose="020B0604020202020204" pitchFamily="34" charset="0"/>
                <a:cs typeface="Arial" panose="020B0604020202020204" pitchFamily="34" charset="0"/>
              </a:rPr>
              <a:t>	Spain, France, Germany, Poland, Ukraine, Turkey,  Iran, China, Mongolia, Japan, Korean		peninsula, United States and Canada, Australia, New Zealand, Hawai’i(?), Argentina, 		Chile, South Africa	</a:t>
            </a:r>
            <a:endParaRPr lang="en-NZ" sz="1050" dirty="0">
              <a:highlight>
                <a:srgbClr val="FFFF00"/>
              </a:highlight>
              <a:latin typeface="Arial" panose="020B0604020202020204" pitchFamily="34" charset="0"/>
              <a:cs typeface="Arial" panose="020B0604020202020204" pitchFamily="34" charset="0"/>
            </a:endParaRPr>
          </a:p>
          <a:p>
            <a:pPr marL="216000">
              <a:lnSpc>
                <a:spcPct val="100000"/>
              </a:lnSpc>
              <a:spcBef>
                <a:spcPts val="600"/>
              </a:spcBef>
              <a:tabLst>
                <a:tab pos="864000" algn="l"/>
              </a:tabLst>
            </a:pPr>
            <a:r>
              <a:rPr lang="en-NZ" sz="1050" b="1" dirty="0">
                <a:solidFill>
                  <a:srgbClr val="2C4F4B"/>
                </a:solidFill>
                <a:latin typeface="Arial" panose="020B0604020202020204" pitchFamily="34" charset="0"/>
                <a:cs typeface="Arial" panose="020B0604020202020204" pitchFamily="34" charset="0"/>
              </a:rPr>
              <a:t>	</a:t>
            </a:r>
            <a:endParaRPr lang="en-NZ" sz="1050" dirty="0">
              <a:solidFill>
                <a:srgbClr val="2C4F4B"/>
              </a:solidFill>
              <a:latin typeface="Arial" panose="020B0604020202020204" pitchFamily="34" charset="0"/>
              <a:cs typeface="Arial" panose="020B0604020202020204" pitchFamily="34" charset="0"/>
            </a:endParaRPr>
          </a:p>
        </p:txBody>
      </p:sp>
      <p:pic>
        <p:nvPicPr>
          <p:cNvPr id="3" name="Content Placeholder 36" descr="Logo&#10;&#10;Description automatically generated">
            <a:extLst>
              <a:ext uri="{FF2B5EF4-FFF2-40B4-BE49-F238E27FC236}">
                <a16:creationId xmlns:a16="http://schemas.microsoft.com/office/drawing/2014/main" id="{9F911CE2-D057-C14B-806A-745EC99067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596" y="9083924"/>
            <a:ext cx="1744045" cy="717550"/>
          </a:xfrm>
          <a:prstGeom prst="rect">
            <a:avLst/>
          </a:prstGeom>
        </p:spPr>
      </p:pic>
      <p:pic>
        <p:nvPicPr>
          <p:cNvPr id="4" name="Picture 8" descr="Image result for gef logo">
            <a:extLst>
              <a:ext uri="{FF2B5EF4-FFF2-40B4-BE49-F238E27FC236}">
                <a16:creationId xmlns:a16="http://schemas.microsoft.com/office/drawing/2014/main" id="{00314E30-21D0-CD8F-2EE8-AFB4FC755D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94870" y="9145395"/>
            <a:ext cx="532059" cy="6287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con&#10;&#10;Description automatically generated">
            <a:extLst>
              <a:ext uri="{FF2B5EF4-FFF2-40B4-BE49-F238E27FC236}">
                <a16:creationId xmlns:a16="http://schemas.microsoft.com/office/drawing/2014/main" id="{B27F0DEC-A4EB-B115-E343-B1A899F4B1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8597" y="9122024"/>
            <a:ext cx="681339" cy="675540"/>
          </a:xfrm>
          <a:prstGeom prst="rect">
            <a:avLst/>
          </a:prstGeom>
        </p:spPr>
      </p:pic>
      <p:pic>
        <p:nvPicPr>
          <p:cNvPr id="6" name="Picture 5" descr="Shape&#10;&#10;Description automatically generated">
            <a:extLst>
              <a:ext uri="{FF2B5EF4-FFF2-40B4-BE49-F238E27FC236}">
                <a16:creationId xmlns:a16="http://schemas.microsoft.com/office/drawing/2014/main" id="{FCB9D842-716F-81AA-2D11-13BE5989AD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52476" y="8987284"/>
            <a:ext cx="898276" cy="898276"/>
          </a:xfrm>
          <a:prstGeom prst="rect">
            <a:avLst/>
          </a:prstGeom>
        </p:spPr>
      </p:pic>
      <p:pic>
        <p:nvPicPr>
          <p:cNvPr id="8" name="Picture 14" descr="UNEP - UN Environment Programme">
            <a:extLst>
              <a:ext uri="{FF2B5EF4-FFF2-40B4-BE49-F238E27FC236}">
                <a16:creationId xmlns:a16="http://schemas.microsoft.com/office/drawing/2014/main" id="{E6218821-F5F4-4971-DB72-70A5D87E502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68461" y="9092606"/>
            <a:ext cx="748551" cy="6407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Text&#10;&#10;Description automatically generated with medium confidence">
            <a:extLst>
              <a:ext uri="{FF2B5EF4-FFF2-40B4-BE49-F238E27FC236}">
                <a16:creationId xmlns:a16="http://schemas.microsoft.com/office/drawing/2014/main" id="{FA3BD228-236F-408E-82BF-87F44C1FB80F}"/>
              </a:ext>
            </a:extLst>
          </p:cNvPr>
          <p:cNvPicPr>
            <a:picLocks noChangeAspect="1"/>
          </p:cNvPicPr>
          <p:nvPr/>
        </p:nvPicPr>
        <p:blipFill rotWithShape="1">
          <a:blip r:embed="rId13">
            <a:extLst>
              <a:ext uri="{28A0092B-C50C-407E-A947-70E740481C1C}">
                <a14:useLocalDpi xmlns:a14="http://schemas.microsoft.com/office/drawing/2010/main" val="0"/>
              </a:ext>
            </a:extLst>
          </a:blip>
          <a:srcRect r="36111"/>
          <a:stretch/>
        </p:blipFill>
        <p:spPr>
          <a:xfrm>
            <a:off x="4584953" y="9237217"/>
            <a:ext cx="1115881" cy="410964"/>
          </a:xfrm>
          <a:prstGeom prst="rect">
            <a:avLst/>
          </a:prstGeom>
        </p:spPr>
      </p:pic>
    </p:spTree>
    <p:extLst>
      <p:ext uri="{BB962C8B-B14F-4D97-AF65-F5344CB8AC3E}">
        <p14:creationId xmlns:p14="http://schemas.microsoft.com/office/powerpoint/2010/main" val="11355279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bd28d3b-2eb6-4c86-a122-9a28e2ca895d" xsi:nil="true"/>
    <lcf76f155ced4ddcb4097134ff3c332f xmlns="659f04ed-c2e1-4740-8d05-705e7d8c863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BA15BE653C5C64A88B943E631BB533B" ma:contentTypeVersion="15" ma:contentTypeDescription="Create a new document." ma:contentTypeScope="" ma:versionID="445505d6c07d49e4f610b75f7f504039">
  <xsd:schema xmlns:xsd="http://www.w3.org/2001/XMLSchema" xmlns:xs="http://www.w3.org/2001/XMLSchema" xmlns:p="http://schemas.microsoft.com/office/2006/metadata/properties" xmlns:ns2="659f04ed-c2e1-4740-8d05-705e7d8c863e" xmlns:ns3="9bd28d3b-2eb6-4c86-a122-9a28e2ca895d" targetNamespace="http://schemas.microsoft.com/office/2006/metadata/properties" ma:root="true" ma:fieldsID="fdce5aa0a25181caeb6dacb69475d062" ns2:_="" ns3:_="">
    <xsd:import namespace="659f04ed-c2e1-4740-8d05-705e7d8c863e"/>
    <xsd:import namespace="9bd28d3b-2eb6-4c86-a122-9a28e2ca895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9f04ed-c2e1-4740-8d05-705e7d8c86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37fece0-7c67-4b6d-b059-36af53aee6f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bd28d3b-2eb6-4c86-a122-9a28e2ca895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c62220e1-ce1d-4d49-94d0-6160d0f9ae98}" ma:internalName="TaxCatchAll" ma:showField="CatchAllData" ma:web="9bd28d3b-2eb6-4c86-a122-9a28e2ca89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EE7D3E-23E2-4F8C-A563-F5B5CE073448}">
  <ds:schemaRefs>
    <ds:schemaRef ds:uri="http://www.w3.org/XML/1998/namespace"/>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659f04ed-c2e1-4740-8d05-705e7d8c863e"/>
    <ds:schemaRef ds:uri="http://purl.org/dc/terms/"/>
    <ds:schemaRef ds:uri="http://schemas.microsoft.com/office/infopath/2007/PartnerControls"/>
    <ds:schemaRef ds:uri="9bd28d3b-2eb6-4c86-a122-9a28e2ca895d"/>
    <ds:schemaRef ds:uri="http://purl.org/dc/dcmitype/"/>
  </ds:schemaRefs>
</ds:datastoreItem>
</file>

<file path=customXml/itemProps2.xml><?xml version="1.0" encoding="utf-8"?>
<ds:datastoreItem xmlns:ds="http://schemas.openxmlformats.org/officeDocument/2006/customXml" ds:itemID="{48973E5C-EBB5-404A-8403-4CD0060871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9f04ed-c2e1-4740-8d05-705e7d8c863e"/>
    <ds:schemaRef ds:uri="9bd28d3b-2eb6-4c86-a122-9a28e2ca89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061B04-E000-48AF-8E43-C756013BC23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1673</TotalTime>
  <Words>493</Words>
  <Application>Microsoft Office PowerPoint</Application>
  <PresentationFormat>A4 Paper (210x297 mm)</PresentationFormat>
  <Paragraphs>35</Paragraphs>
  <Slides>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vt:lpstr>
      <vt:lpstr>Arial Narrow</vt:lpstr>
      <vt:lpstr>Calibri</vt:lpstr>
      <vt:lpstr>Calibri Light</vt:lpstr>
      <vt:lpstr>Office Theme</vt:lpstr>
      <vt:lpstr>PowerPoint Presentation</vt:lpstr>
      <vt:lpstr>  Paper wasps   Polistes spp*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factsheet</dc:title>
  <dc:creator>Monica Gruber</dc:creator>
  <cp:lastModifiedBy>Monica Gruber</cp:lastModifiedBy>
  <cp:revision>5</cp:revision>
  <dcterms:created xsi:type="dcterms:W3CDTF">2022-07-10T23:01:02Z</dcterms:created>
  <dcterms:modified xsi:type="dcterms:W3CDTF">2022-09-21T04:19:31Z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0x0101008BA15BE653C5C64A88B943E631BB533B</vt:lpwstr>
  </property>
  <property fmtid="{D5CDD505-2E9C-101B-9397-08002B2CF9AE}" pid="3" name="MediaServiceImageTags">
    <vt:lpwstr/>
  </property>
</Properties>
</file>