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8" r:id="rId5"/>
    <p:sldId id="271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434D"/>
    <a:srgbClr val="31869A"/>
    <a:srgbClr val="DEAF61"/>
    <a:srgbClr val="8C9A97"/>
    <a:srgbClr val="55A58C"/>
    <a:srgbClr val="D86E95"/>
    <a:srgbClr val="E2C06A"/>
    <a:srgbClr val="2C4F4B"/>
    <a:srgbClr val="EAF3F5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46E6D7-EF16-4A78-82E3-D6A9964A139F}" v="49" dt="2022-09-15T22:41:28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2" autoAdjust="0"/>
    <p:restoredTop sz="94660"/>
  </p:normalViewPr>
  <p:slideViewPr>
    <p:cSldViewPr snapToGrid="0">
      <p:cViewPr varScale="1">
        <p:scale>
          <a:sx n="60" d="100"/>
          <a:sy n="60" d="100"/>
        </p:scale>
        <p:origin x="234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Gruber" userId="c9ddd9b9-c49e-4c97-b481-a45fecd6ff96" providerId="ADAL" clId="{8246E6D7-EF16-4A78-82E3-D6A9964A139F}"/>
    <pc:docChg chg="undo custSel modSld">
      <pc:chgData name="Monica Gruber" userId="c9ddd9b9-c49e-4c97-b481-a45fecd6ff96" providerId="ADAL" clId="{8246E6D7-EF16-4A78-82E3-D6A9964A139F}" dt="2022-09-15T22:41:28.048" v="1657" actId="1076"/>
      <pc:docMkLst>
        <pc:docMk/>
      </pc:docMkLst>
      <pc:sldChg chg="addSp delSp modSp mod">
        <pc:chgData name="Monica Gruber" userId="c9ddd9b9-c49e-4c97-b481-a45fecd6ff96" providerId="ADAL" clId="{8246E6D7-EF16-4A78-82E3-D6A9964A139F}" dt="2022-09-15T22:41:28.048" v="1657" actId="1076"/>
        <pc:sldMkLst>
          <pc:docMk/>
          <pc:sldMk cId="390954225" sldId="268"/>
        </pc:sldMkLst>
        <pc:spChg chg="mod">
          <ac:chgData name="Monica Gruber" userId="c9ddd9b9-c49e-4c97-b481-a45fecd6ff96" providerId="ADAL" clId="{8246E6D7-EF16-4A78-82E3-D6A9964A139F}" dt="2022-09-15T21:13:32.564" v="112" actId="20577"/>
          <ac:spMkLst>
            <pc:docMk/>
            <pc:sldMk cId="390954225" sldId="268"/>
            <ac:spMk id="2" creationId="{1F1C351D-62E5-204F-D299-9C93A227EEDE}"/>
          </ac:spMkLst>
        </pc:spChg>
        <pc:spChg chg="mod">
          <ac:chgData name="Monica Gruber" userId="c9ddd9b9-c49e-4c97-b481-a45fecd6ff96" providerId="ADAL" clId="{8246E6D7-EF16-4A78-82E3-D6A9964A139F}" dt="2022-09-15T22:40:53.886" v="1646" actId="14100"/>
          <ac:spMkLst>
            <pc:docMk/>
            <pc:sldMk cId="390954225" sldId="268"/>
            <ac:spMk id="3" creationId="{AE905356-25F6-D909-CAD3-FBECBAFB7EFA}"/>
          </ac:spMkLst>
        </pc:spChg>
        <pc:spChg chg="mod">
          <ac:chgData name="Monica Gruber" userId="c9ddd9b9-c49e-4c97-b481-a45fecd6ff96" providerId="ADAL" clId="{8246E6D7-EF16-4A78-82E3-D6A9964A139F}" dt="2022-09-15T22:40:25.309" v="1638" actId="20577"/>
          <ac:spMkLst>
            <pc:docMk/>
            <pc:sldMk cId="390954225" sldId="268"/>
            <ac:spMk id="4" creationId="{DDB12B0C-6C09-B5F5-6D04-6D2004D8F094}"/>
          </ac:spMkLst>
        </pc:spChg>
        <pc:spChg chg="add del">
          <ac:chgData name="Monica Gruber" userId="c9ddd9b9-c49e-4c97-b481-a45fecd6ff96" providerId="ADAL" clId="{8246E6D7-EF16-4A78-82E3-D6A9964A139F}" dt="2022-09-15T22:25:55.835" v="1030" actId="22"/>
          <ac:spMkLst>
            <pc:docMk/>
            <pc:sldMk cId="390954225" sldId="268"/>
            <ac:spMk id="11" creationId="{CB3E1801-44C0-0B17-4CAC-9E257913E3DF}"/>
          </ac:spMkLst>
        </pc:spChg>
        <pc:spChg chg="add del">
          <ac:chgData name="Monica Gruber" userId="c9ddd9b9-c49e-4c97-b481-a45fecd6ff96" providerId="ADAL" clId="{8246E6D7-EF16-4A78-82E3-D6A9964A139F}" dt="2022-09-15T22:26:01.266" v="1032" actId="22"/>
          <ac:spMkLst>
            <pc:docMk/>
            <pc:sldMk cId="390954225" sldId="268"/>
            <ac:spMk id="13" creationId="{7BC37651-BE2F-E2F4-4898-43C4622727F7}"/>
          </ac:spMkLst>
        </pc:spChg>
        <pc:spChg chg="del">
          <ac:chgData name="Monica Gruber" userId="c9ddd9b9-c49e-4c97-b481-a45fecd6ff96" providerId="ADAL" clId="{8246E6D7-EF16-4A78-82E3-D6A9964A139F}" dt="2022-09-15T22:18:05.144" v="196" actId="478"/>
          <ac:spMkLst>
            <pc:docMk/>
            <pc:sldMk cId="390954225" sldId="268"/>
            <ac:spMk id="15" creationId="{7572A2FF-8072-4C53-29E5-B8E339566B9D}"/>
          </ac:spMkLst>
        </pc:spChg>
        <pc:spChg chg="del">
          <ac:chgData name="Monica Gruber" userId="c9ddd9b9-c49e-4c97-b481-a45fecd6ff96" providerId="ADAL" clId="{8246E6D7-EF16-4A78-82E3-D6A9964A139F}" dt="2022-09-15T22:18:05.144" v="196" actId="478"/>
          <ac:spMkLst>
            <pc:docMk/>
            <pc:sldMk cId="390954225" sldId="268"/>
            <ac:spMk id="16" creationId="{99892E6F-145A-3617-72B2-6E36368F0935}"/>
          </ac:spMkLst>
        </pc:spChg>
        <pc:spChg chg="del">
          <ac:chgData name="Monica Gruber" userId="c9ddd9b9-c49e-4c97-b481-a45fecd6ff96" providerId="ADAL" clId="{8246E6D7-EF16-4A78-82E3-D6A9964A139F}" dt="2022-09-15T22:18:05.144" v="196" actId="478"/>
          <ac:spMkLst>
            <pc:docMk/>
            <pc:sldMk cId="390954225" sldId="268"/>
            <ac:spMk id="17" creationId="{B3030A7F-C5DD-9496-C7F7-23AA6271D158}"/>
          </ac:spMkLst>
        </pc:spChg>
        <pc:spChg chg="del">
          <ac:chgData name="Monica Gruber" userId="c9ddd9b9-c49e-4c97-b481-a45fecd6ff96" providerId="ADAL" clId="{8246E6D7-EF16-4A78-82E3-D6A9964A139F}" dt="2022-09-15T22:18:05.144" v="196" actId="478"/>
          <ac:spMkLst>
            <pc:docMk/>
            <pc:sldMk cId="390954225" sldId="268"/>
            <ac:spMk id="23" creationId="{977D94CC-5AC9-7973-6029-AC4BCE8624DF}"/>
          </ac:spMkLst>
        </pc:spChg>
        <pc:picChg chg="del">
          <ac:chgData name="Monica Gruber" userId="c9ddd9b9-c49e-4c97-b481-a45fecd6ff96" providerId="ADAL" clId="{8246E6D7-EF16-4A78-82E3-D6A9964A139F}" dt="2022-09-15T22:12:50.074" v="186" actId="478"/>
          <ac:picMkLst>
            <pc:docMk/>
            <pc:sldMk cId="390954225" sldId="268"/>
            <ac:picMk id="5" creationId="{1B600BEA-DC84-5A36-C3E5-A0C867356B2D}"/>
          </ac:picMkLst>
        </pc:picChg>
        <pc:picChg chg="del mod">
          <ac:chgData name="Monica Gruber" userId="c9ddd9b9-c49e-4c97-b481-a45fecd6ff96" providerId="ADAL" clId="{8246E6D7-EF16-4A78-82E3-D6A9964A139F}" dt="2022-09-15T22:18:03.564" v="195" actId="478"/>
          <ac:picMkLst>
            <pc:docMk/>
            <pc:sldMk cId="390954225" sldId="268"/>
            <ac:picMk id="6" creationId="{78DCC5EB-2B6F-5253-9E9E-2EE63FAA27F7}"/>
          </ac:picMkLst>
        </pc:picChg>
        <pc:picChg chg="add mod modCrop">
          <ac:chgData name="Monica Gruber" userId="c9ddd9b9-c49e-4c97-b481-a45fecd6ff96" providerId="ADAL" clId="{8246E6D7-EF16-4A78-82E3-D6A9964A139F}" dt="2022-09-15T22:18:12.864" v="197" actId="1076"/>
          <ac:picMkLst>
            <pc:docMk/>
            <pc:sldMk cId="390954225" sldId="268"/>
            <ac:picMk id="9" creationId="{F8CE7521-C0C4-258E-8A95-D85AD191D92B}"/>
          </ac:picMkLst>
        </pc:picChg>
        <pc:picChg chg="add mod">
          <ac:chgData name="Monica Gruber" userId="c9ddd9b9-c49e-4c97-b481-a45fecd6ff96" providerId="ADAL" clId="{8246E6D7-EF16-4A78-82E3-D6A9964A139F}" dt="2022-09-15T22:41:28.048" v="1657" actId="1076"/>
          <ac:picMkLst>
            <pc:docMk/>
            <pc:sldMk cId="390954225" sldId="268"/>
            <ac:picMk id="14" creationId="{9EFA0AD1-AAA5-123B-F564-633D168F8D08}"/>
          </ac:picMkLst>
        </pc:picChg>
        <pc:picChg chg="add del mod">
          <ac:chgData name="Monica Gruber" userId="c9ddd9b9-c49e-4c97-b481-a45fecd6ff96" providerId="ADAL" clId="{8246E6D7-EF16-4A78-82E3-D6A9964A139F}" dt="2022-09-15T22:41:22.725" v="1654" actId="478"/>
          <ac:picMkLst>
            <pc:docMk/>
            <pc:sldMk cId="390954225" sldId="268"/>
            <ac:picMk id="1026" creationId="{B6A110B3-3523-7CF9-C2E4-1485BF80DD86}"/>
          </ac:picMkLst>
        </pc:picChg>
        <pc:picChg chg="del">
          <ac:chgData name="Monica Gruber" userId="c9ddd9b9-c49e-4c97-b481-a45fecd6ff96" providerId="ADAL" clId="{8246E6D7-EF16-4A78-82E3-D6A9964A139F}" dt="2022-09-15T22:12:50.989" v="187" actId="478"/>
          <ac:picMkLst>
            <pc:docMk/>
            <pc:sldMk cId="390954225" sldId="268"/>
            <ac:picMk id="1028" creationId="{50521D23-1412-209F-46D1-1BCF1BE579A2}"/>
          </ac:picMkLst>
        </pc:picChg>
        <pc:picChg chg="add del mod">
          <ac:chgData name="Monica Gruber" userId="c9ddd9b9-c49e-4c97-b481-a45fecd6ff96" providerId="ADAL" clId="{8246E6D7-EF16-4A78-82E3-D6A9964A139F}" dt="2022-09-15T22:30:11.556" v="1137"/>
          <ac:picMkLst>
            <pc:docMk/>
            <pc:sldMk cId="390954225" sldId="268"/>
            <ac:picMk id="1030" creationId="{45C82A73-F239-92C0-5815-A83B51B74E68}"/>
          </ac:picMkLst>
        </pc:picChg>
        <pc:picChg chg="add del mod">
          <ac:chgData name="Monica Gruber" userId="c9ddd9b9-c49e-4c97-b481-a45fecd6ff96" providerId="ADAL" clId="{8246E6D7-EF16-4A78-82E3-D6A9964A139F}" dt="2022-09-15T22:41:23.317" v="1655" actId="478"/>
          <ac:picMkLst>
            <pc:docMk/>
            <pc:sldMk cId="390954225" sldId="268"/>
            <ac:picMk id="1032" creationId="{A2D55098-2E92-7BD9-59DF-361E0A494284}"/>
          </ac:picMkLst>
        </pc:picChg>
      </pc:sldChg>
      <pc:sldChg chg="modSp mod">
        <pc:chgData name="Monica Gruber" userId="c9ddd9b9-c49e-4c97-b481-a45fecd6ff96" providerId="ADAL" clId="{8246E6D7-EF16-4A78-82E3-D6A9964A139F}" dt="2022-09-15T22:33:47.485" v="1200" actId="20577"/>
        <pc:sldMkLst>
          <pc:docMk/>
          <pc:sldMk cId="2507569817" sldId="271"/>
        </pc:sldMkLst>
        <pc:spChg chg="mod">
          <ac:chgData name="Monica Gruber" userId="c9ddd9b9-c49e-4c97-b481-a45fecd6ff96" providerId="ADAL" clId="{8246E6D7-EF16-4A78-82E3-D6A9964A139F}" dt="2022-09-15T22:22:04.264" v="894" actId="1035"/>
          <ac:spMkLst>
            <pc:docMk/>
            <pc:sldMk cId="2507569817" sldId="271"/>
            <ac:spMk id="16" creationId="{BEC4E14F-3B6E-18F3-3F58-3CF0FF341EB7}"/>
          </ac:spMkLst>
        </pc:spChg>
        <pc:spChg chg="mod">
          <ac:chgData name="Monica Gruber" userId="c9ddd9b9-c49e-4c97-b481-a45fecd6ff96" providerId="ADAL" clId="{8246E6D7-EF16-4A78-82E3-D6A9964A139F}" dt="2022-09-15T22:28:10.148" v="1119" actId="20577"/>
          <ac:spMkLst>
            <pc:docMk/>
            <pc:sldMk cId="2507569817" sldId="271"/>
            <ac:spMk id="25" creationId="{467E2EBD-18B2-6E86-7CF1-1C6725900607}"/>
          </ac:spMkLst>
        </pc:spChg>
        <pc:spChg chg="mod">
          <ac:chgData name="Monica Gruber" userId="c9ddd9b9-c49e-4c97-b481-a45fecd6ff96" providerId="ADAL" clId="{8246E6D7-EF16-4A78-82E3-D6A9964A139F}" dt="2022-09-15T21:14:12.029" v="185" actId="6549"/>
          <ac:spMkLst>
            <pc:docMk/>
            <pc:sldMk cId="2507569817" sldId="271"/>
            <ac:spMk id="32" creationId="{C138403F-E76C-611F-B37B-2EF5F81973F8}"/>
          </ac:spMkLst>
        </pc:spChg>
        <pc:spChg chg="mod">
          <ac:chgData name="Monica Gruber" userId="c9ddd9b9-c49e-4c97-b481-a45fecd6ff96" providerId="ADAL" clId="{8246E6D7-EF16-4A78-82E3-D6A9964A139F}" dt="2022-09-15T22:21:32.925" v="819" actId="20577"/>
          <ac:spMkLst>
            <pc:docMk/>
            <pc:sldMk cId="2507569817" sldId="271"/>
            <ac:spMk id="36" creationId="{26025BF6-D611-11F2-5B66-463838E48CF9}"/>
          </ac:spMkLst>
        </pc:spChg>
        <pc:spChg chg="mod">
          <ac:chgData name="Monica Gruber" userId="c9ddd9b9-c49e-4c97-b481-a45fecd6ff96" providerId="ADAL" clId="{8246E6D7-EF16-4A78-82E3-D6A9964A139F}" dt="2022-09-15T22:21:20.909" v="793" actId="20577"/>
          <ac:spMkLst>
            <pc:docMk/>
            <pc:sldMk cId="2507569817" sldId="271"/>
            <ac:spMk id="38" creationId="{0D5C71A0-F71D-8A8B-1CD3-BE030FE21335}"/>
          </ac:spMkLst>
        </pc:spChg>
        <pc:spChg chg="mod">
          <ac:chgData name="Monica Gruber" userId="c9ddd9b9-c49e-4c97-b481-a45fecd6ff96" providerId="ADAL" clId="{8246E6D7-EF16-4A78-82E3-D6A9964A139F}" dt="2022-09-15T22:21:25.997" v="806" actId="20577"/>
          <ac:spMkLst>
            <pc:docMk/>
            <pc:sldMk cId="2507569817" sldId="271"/>
            <ac:spMk id="40" creationId="{AE81F383-1BCE-8766-6E0F-183AF4B37553}"/>
          </ac:spMkLst>
        </pc:spChg>
        <pc:spChg chg="mod">
          <ac:chgData name="Monica Gruber" userId="c9ddd9b9-c49e-4c97-b481-a45fecd6ff96" providerId="ADAL" clId="{8246E6D7-EF16-4A78-82E3-D6A9964A139F}" dt="2022-09-15T22:22:04.264" v="894" actId="1035"/>
          <ac:spMkLst>
            <pc:docMk/>
            <pc:sldMk cId="2507569817" sldId="271"/>
            <ac:spMk id="42" creationId="{D1DA9809-F721-716A-24F6-CBB97E682DAB}"/>
          </ac:spMkLst>
        </pc:spChg>
        <pc:spChg chg="mod">
          <ac:chgData name="Monica Gruber" userId="c9ddd9b9-c49e-4c97-b481-a45fecd6ff96" providerId="ADAL" clId="{8246E6D7-EF16-4A78-82E3-D6A9964A139F}" dt="2022-09-15T22:23:08.877" v="958" actId="20577"/>
          <ac:spMkLst>
            <pc:docMk/>
            <pc:sldMk cId="2507569817" sldId="271"/>
            <ac:spMk id="44" creationId="{A522EBC0-B324-E4D3-52AA-5B8637F15644}"/>
          </ac:spMkLst>
        </pc:spChg>
        <pc:spChg chg="mod">
          <ac:chgData name="Monica Gruber" userId="c9ddd9b9-c49e-4c97-b481-a45fecd6ff96" providerId="ADAL" clId="{8246E6D7-EF16-4A78-82E3-D6A9964A139F}" dt="2022-09-15T22:33:47.485" v="1200" actId="20577"/>
          <ac:spMkLst>
            <pc:docMk/>
            <pc:sldMk cId="2507569817" sldId="271"/>
            <ac:spMk id="54" creationId="{5403EBF5-0C23-9963-3CF5-81D39B2D93F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962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724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951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388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833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878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426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216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715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266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380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241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oc.govt.nz/nature/pests-and-threats/animal-pests/plague-skinks/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5.emf"/><Relationship Id="rId7" Type="http://schemas.openxmlformats.org/officeDocument/2006/relationships/hyperlink" Target="https://en.wikipedia.org/wiki/Lampropholis_delicata" TargetMode="External"/><Relationship Id="rId12" Type="http://schemas.openxmlformats.org/officeDocument/2006/relationships/image" Target="../media/image10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gw.govt.nz/pest-and-weed-central/?pwsystem=true&amp;pwid=847" TargetMode="External"/><Relationship Id="rId11" Type="http://schemas.openxmlformats.org/officeDocument/2006/relationships/image" Target="../media/image9.jpeg"/><Relationship Id="rId5" Type="http://schemas.openxmlformats.org/officeDocument/2006/relationships/image" Target="../media/image7.png"/><Relationship Id="rId15" Type="http://schemas.openxmlformats.org/officeDocument/2006/relationships/image" Target="../media/image13.tif"/><Relationship Id="rId10" Type="http://schemas.openxmlformats.org/officeDocument/2006/relationships/image" Target="../media/image8.jpeg"/><Relationship Id="rId4" Type="http://schemas.openxmlformats.org/officeDocument/2006/relationships/image" Target="../media/image6.emf"/><Relationship Id="rId9" Type="http://schemas.openxmlformats.org/officeDocument/2006/relationships/hyperlink" Target="https://www.inaturalist.org/taxa/38293-Lampropholis-delicata" TargetMode="External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30EBD1E-DF4D-0BBD-4F8A-8F51C277E561}"/>
              </a:ext>
            </a:extLst>
          </p:cNvPr>
          <p:cNvSpPr/>
          <p:nvPr/>
        </p:nvSpPr>
        <p:spPr>
          <a:xfrm>
            <a:off x="-1" y="1435100"/>
            <a:ext cx="6857999" cy="5359400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1C351D-62E5-204F-D299-9C93A227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4123"/>
            <a:ext cx="6857999" cy="1052993"/>
          </a:xfrm>
          <a:solidFill>
            <a:srgbClr val="18434D"/>
          </a:solidFill>
          <a:ln>
            <a:noFill/>
          </a:ln>
        </p:spPr>
        <p:txBody>
          <a:bodyPr anchor="ctr"/>
          <a:lstStyle/>
          <a:p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Rainbow skink*</a:t>
            </a:r>
            <a:b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Lampopholis</a:t>
            </a:r>
            <a:r>
              <a:rPr lang="en-NZ" sz="1600" b="1" i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delicata</a:t>
            </a:r>
            <a:endParaRPr lang="en-NZ" b="1" dirty="0">
              <a:solidFill>
                <a:srgbClr val="E2C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5356-25F6-D909-CAD3-FBECBAFB7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4678176"/>
            <a:ext cx="6361954" cy="18388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Rainbow skinks are 3-4cm long from the tip of the nose to back legs, excluding the long thin tail.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brown or grey-brown with a dark brown stripe down each side. A narrow yellowish-brown stripe is usually present on the outer edge of the back. The species can also have two distinct forms: one has a prominent white stripe and a less prominent white stripe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skink has an shiny, rainbow, or metallic sheen, when seen in bright light.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Plague skinks lay many eggs, with communal nests of 20-100 small white eggs, 8-10 mm long, oval in shape. The eggs have a tough leathery shell. It is common to lay their eggs in the soil of potted plants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12B0C-6C09-B5F5-6D04-6D2004D8F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" y="6599250"/>
            <a:ext cx="6858000" cy="457193"/>
          </a:xfrm>
          <a:solidFill>
            <a:srgbClr val="31869A"/>
          </a:solidFill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PATHWAYS     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shipping/machinery    </a:t>
            </a:r>
            <a:r>
              <a:rPr lang="en-NZ" sz="1200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potted plants   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F3C53D4-532F-B7A8-8085-4373C5DAF3FE}"/>
              </a:ext>
            </a:extLst>
          </p:cNvPr>
          <p:cNvSpPr txBox="1">
            <a:spLocks/>
          </p:cNvSpPr>
          <p:nvPr/>
        </p:nvSpPr>
        <p:spPr>
          <a:xfrm>
            <a:off x="-1" y="982839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884B9-2B98-0ADD-B8D3-C977E4188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2760" r="9587" b="635"/>
          <a:stretch/>
        </p:blipFill>
        <p:spPr>
          <a:xfrm>
            <a:off x="149860" y="6511557"/>
            <a:ext cx="613409" cy="632577"/>
          </a:xfrm>
          <a:prstGeom prst="flowChartConnector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CE7521-C0C4-258E-8A95-D85AD191D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30" t="21694" r="13518" b="5253"/>
          <a:stretch/>
        </p:blipFill>
        <p:spPr>
          <a:xfrm>
            <a:off x="1019809" y="7138688"/>
            <a:ext cx="5167631" cy="268765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9EFA0AD1-AAA5-123B-F564-633D168F8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0"/>
          <a:stretch/>
        </p:blipFill>
        <p:spPr bwMode="auto">
          <a:xfrm>
            <a:off x="693562" y="1668070"/>
            <a:ext cx="5609829" cy="292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5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67E2EBD-18B2-6E86-7CF1-1C6725900607}"/>
              </a:ext>
            </a:extLst>
          </p:cNvPr>
          <p:cNvSpPr/>
          <p:nvPr/>
        </p:nvSpPr>
        <p:spPr>
          <a:xfrm>
            <a:off x="94706" y="2303963"/>
            <a:ext cx="1596980" cy="1836995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Reaches high abundances relatively quickly. Out-compete and exclude native lizard species. Prey on native invertebrates (insects)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EC4E14F-3B6E-18F3-3F58-3CF0FF341EB7}"/>
              </a:ext>
            </a:extLst>
          </p:cNvPr>
          <p:cNvSpPr txBox="1">
            <a:spLocks/>
          </p:cNvSpPr>
          <p:nvPr/>
        </p:nvSpPr>
        <p:spPr>
          <a:xfrm>
            <a:off x="-1" y="5922431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NOTES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3E9C069-D165-2BB0-E11F-44A71573A9DF}"/>
              </a:ext>
            </a:extLst>
          </p:cNvPr>
          <p:cNvSpPr txBox="1">
            <a:spLocks/>
          </p:cNvSpPr>
          <p:nvPr/>
        </p:nvSpPr>
        <p:spPr>
          <a:xfrm>
            <a:off x="-1704" y="4286697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6A913F0-FC65-34F3-A0E3-FD5D1E165333}"/>
              </a:ext>
            </a:extLst>
          </p:cNvPr>
          <p:cNvSpPr txBox="1">
            <a:spLocks/>
          </p:cNvSpPr>
          <p:nvPr/>
        </p:nvSpPr>
        <p:spPr>
          <a:xfrm>
            <a:off x="-3826" y="7076364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SOURCES </a:t>
            </a:r>
            <a:r>
              <a:rPr lang="en-NZ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(click links for more)</a:t>
            </a:r>
            <a:endParaRPr lang="en-NZ" sz="2000" dirty="0">
              <a:solidFill>
                <a:srgbClr val="C4E0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915D2D-A752-8370-B1C4-E4F97AFE35B8}"/>
              </a:ext>
            </a:extLst>
          </p:cNvPr>
          <p:cNvGrpSpPr/>
          <p:nvPr/>
        </p:nvGrpSpPr>
        <p:grpSpPr>
          <a:xfrm>
            <a:off x="3563618" y="1666153"/>
            <a:ext cx="1390496" cy="510803"/>
            <a:chOff x="3528718" y="2217447"/>
            <a:chExt cx="1390496" cy="5108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763411-12A9-2538-836A-C9425B23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8718" y="2219535"/>
              <a:ext cx="618186" cy="508715"/>
            </a:xfrm>
            <a:prstGeom prst="rect">
              <a:avLst/>
            </a:prstGeom>
          </p:spPr>
        </p:pic>
        <p:sp>
          <p:nvSpPr>
            <p:cNvPr id="31" name="Text Placeholder 3">
              <a:extLst>
                <a:ext uri="{FF2B5EF4-FFF2-40B4-BE49-F238E27FC236}">
                  <a16:creationId xmlns:a16="http://schemas.microsoft.com/office/drawing/2014/main" id="{EAFA7B12-0573-1476-E953-5795436F10ED}"/>
                </a:ext>
              </a:extLst>
            </p:cNvPr>
            <p:cNvSpPr txBox="1">
              <a:spLocks/>
            </p:cNvSpPr>
            <p:nvPr/>
          </p:nvSpPr>
          <p:spPr>
            <a:xfrm>
              <a:off x="4097036" y="2217447"/>
              <a:ext cx="82217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Society &amp;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Culture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04C532-B7E1-D09D-1B6F-A09AFDE82027}"/>
              </a:ext>
            </a:extLst>
          </p:cNvPr>
          <p:cNvGrpSpPr/>
          <p:nvPr/>
        </p:nvGrpSpPr>
        <p:grpSpPr>
          <a:xfrm>
            <a:off x="5340248" y="1668395"/>
            <a:ext cx="1320634" cy="506318"/>
            <a:chOff x="5206898" y="2214176"/>
            <a:chExt cx="1320634" cy="506318"/>
          </a:xfrm>
        </p:grpSpPr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37F425DD-FDFF-2B71-A7F5-2DD0EF86DB36}"/>
                </a:ext>
              </a:extLst>
            </p:cNvPr>
            <p:cNvSpPr txBox="1">
              <a:spLocks/>
            </p:cNvSpPr>
            <p:nvPr/>
          </p:nvSpPr>
          <p:spPr>
            <a:xfrm>
              <a:off x="5659634" y="2214176"/>
              <a:ext cx="86789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Economy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9EA138-4623-A4D5-4EFD-39CE9666C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6898" y="2224657"/>
              <a:ext cx="540913" cy="4958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4F3DA3-E927-68DC-67D0-DC4778C2DC2C}"/>
              </a:ext>
            </a:extLst>
          </p:cNvPr>
          <p:cNvGrpSpPr/>
          <p:nvPr/>
        </p:nvGrpSpPr>
        <p:grpSpPr>
          <a:xfrm>
            <a:off x="1940628" y="1669067"/>
            <a:ext cx="1324991" cy="504974"/>
            <a:chOff x="1877128" y="2203958"/>
            <a:chExt cx="1324991" cy="504974"/>
          </a:xfrm>
        </p:grpSpPr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26CD016F-C1E6-11E2-1C7B-E8B63E2E63CD}"/>
                </a:ext>
              </a:extLst>
            </p:cNvPr>
            <p:cNvSpPr txBox="1">
              <a:spLocks/>
            </p:cNvSpPr>
            <p:nvPr/>
          </p:nvSpPr>
          <p:spPr>
            <a:xfrm>
              <a:off x="2372321" y="2203958"/>
              <a:ext cx="82979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Health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667915-06EE-BAE0-AC2F-FFCA31A05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7128" y="2219535"/>
              <a:ext cx="566670" cy="48939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7A5C03-3631-C878-992F-8B53C5619E2C}"/>
              </a:ext>
            </a:extLst>
          </p:cNvPr>
          <p:cNvGrpSpPr/>
          <p:nvPr/>
        </p:nvGrpSpPr>
        <p:grpSpPr>
          <a:xfrm>
            <a:off x="175987" y="1669554"/>
            <a:ext cx="1470840" cy="504000"/>
            <a:chOff x="264887" y="1669554"/>
            <a:chExt cx="1470840" cy="504000"/>
          </a:xfrm>
        </p:grpSpPr>
        <p:sp>
          <p:nvSpPr>
            <p:cNvPr id="35" name="Text Placeholder 3">
              <a:extLst>
                <a:ext uri="{FF2B5EF4-FFF2-40B4-BE49-F238E27FC236}">
                  <a16:creationId xmlns:a16="http://schemas.microsoft.com/office/drawing/2014/main" id="{FEAAA24C-C7A9-0928-2810-82978E0A647D}"/>
                </a:ext>
              </a:extLst>
            </p:cNvPr>
            <p:cNvSpPr txBox="1">
              <a:spLocks/>
            </p:cNvSpPr>
            <p:nvPr/>
          </p:nvSpPr>
          <p:spPr>
            <a:xfrm>
              <a:off x="630298" y="1669554"/>
              <a:ext cx="1105429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Environment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7DC6AB7-BF4D-4A0B-B4C3-4615E5934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151600" flipH="1">
              <a:off x="422663" y="1613088"/>
              <a:ext cx="210369" cy="525922"/>
            </a:xfrm>
            <a:prstGeom prst="ellipse">
              <a:avLst/>
            </a:prstGeom>
          </p:spPr>
        </p:pic>
      </p:grp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5403EBF5-0C23-9963-3CF5-81D39B2D93FD}"/>
              </a:ext>
            </a:extLst>
          </p:cNvPr>
          <p:cNvSpPr txBox="1">
            <a:spLocks/>
          </p:cNvSpPr>
          <p:nvPr/>
        </p:nvSpPr>
        <p:spPr>
          <a:xfrm>
            <a:off x="-17587" y="7602036"/>
            <a:ext cx="6844239" cy="1258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and images 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Greater Wellington Regional council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Wikipedia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				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New Zealand Department of Conservation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16000">
              <a:lnSpc>
                <a:spcPct val="100000"/>
              </a:lnSpc>
              <a:spcBef>
                <a:spcPts val="18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		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iNaturalist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138403F-E76C-611F-B37B-2EF5F819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7999" cy="1052993"/>
          </a:xfrm>
          <a:solidFill>
            <a:srgbClr val="18434D"/>
          </a:solidFill>
          <a:ln>
            <a:noFill/>
          </a:ln>
        </p:spPr>
        <p:txBody>
          <a:bodyPr anchor="ctr"/>
          <a:lstStyle/>
          <a:p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Rainbow skink*</a:t>
            </a:r>
            <a:b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Lampropholis</a:t>
            </a:r>
            <a:r>
              <a:rPr lang="en-NZ" sz="1600" b="1" i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delicata</a:t>
            </a:r>
            <a:endParaRPr lang="en-NZ" b="1" dirty="0">
              <a:solidFill>
                <a:srgbClr val="E2C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F62B84C-CD2C-3B83-1382-C57362EC07D8}"/>
              </a:ext>
            </a:extLst>
          </p:cNvPr>
          <p:cNvSpPr txBox="1">
            <a:spLocks/>
          </p:cNvSpPr>
          <p:nvPr/>
        </p:nvSpPr>
        <p:spPr>
          <a:xfrm>
            <a:off x="-1" y="982839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025BF6-D611-11F2-5B66-463838E48CF9}"/>
              </a:ext>
            </a:extLst>
          </p:cNvPr>
          <p:cNvSpPr/>
          <p:nvPr/>
        </p:nvSpPr>
        <p:spPr>
          <a:xfrm>
            <a:off x="1777435" y="2303963"/>
            <a:ext cx="1596980" cy="1836995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 reported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5C71A0-F71D-8A8B-1CD3-BE030FE21335}"/>
              </a:ext>
            </a:extLst>
          </p:cNvPr>
          <p:cNvSpPr/>
          <p:nvPr/>
        </p:nvSpPr>
        <p:spPr>
          <a:xfrm>
            <a:off x="3460164" y="2303963"/>
            <a:ext cx="1596980" cy="1819959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 reported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81F383-1BCE-8766-6E0F-183AF4B37553}"/>
              </a:ext>
            </a:extLst>
          </p:cNvPr>
          <p:cNvSpPr/>
          <p:nvPr/>
        </p:nvSpPr>
        <p:spPr>
          <a:xfrm>
            <a:off x="5142894" y="2303963"/>
            <a:ext cx="1596980" cy="1819959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 reported</a:t>
            </a:r>
            <a:endParaRPr lang="en-NZ" sz="1050" i="1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D1DA9809-F721-716A-24F6-CBB97E682DAB}"/>
              </a:ext>
            </a:extLst>
          </p:cNvPr>
          <p:cNvSpPr txBox="1">
            <a:spLocks/>
          </p:cNvSpPr>
          <p:nvPr/>
        </p:nvSpPr>
        <p:spPr>
          <a:xfrm>
            <a:off x="-17587" y="6399527"/>
            <a:ext cx="6885522" cy="713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200"/>
              </a:spcBef>
            </a:pP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Also called Plague skink in New Zealand an delicate garden skink in Australia</a:t>
            </a:r>
          </a:p>
        </p:txBody>
      </p:sp>
      <p:sp>
        <p:nvSpPr>
          <p:cNvPr id="44" name="Text Placeholder 26">
            <a:extLst>
              <a:ext uri="{FF2B5EF4-FFF2-40B4-BE49-F238E27FC236}">
                <a16:creationId xmlns:a16="http://schemas.microsoft.com/office/drawing/2014/main" id="{A522EBC0-B324-E4D3-52AA-5B8637F15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7587" y="4810420"/>
            <a:ext cx="6885522" cy="1052993"/>
          </a:xfrm>
        </p:spPr>
        <p:txBody>
          <a:bodyPr numCol="1">
            <a:noAutofit/>
          </a:bodyPr>
          <a:lstStyle/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range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 Australia and Tasmania	</a:t>
            </a:r>
            <a:endParaRPr lang="en-NZ" sz="105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 range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established in New Zealand in the north of both islands. Introduced to Hawai’i. 		Reported from Cook Islands and Papua New Guinea (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iNaturalist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Content Placeholder 36" descr="Logo&#10;&#10;Description automatically generated">
            <a:extLst>
              <a:ext uri="{FF2B5EF4-FFF2-40B4-BE49-F238E27FC236}">
                <a16:creationId xmlns:a16="http://schemas.microsoft.com/office/drawing/2014/main" id="{9959B013-BC89-F471-8B17-933A7BBD3D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6" y="9083924"/>
            <a:ext cx="1744045" cy="717550"/>
          </a:xfrm>
          <a:prstGeom prst="rect">
            <a:avLst/>
          </a:prstGeom>
        </p:spPr>
      </p:pic>
      <p:pic>
        <p:nvPicPr>
          <p:cNvPr id="4" name="Picture 8" descr="Image result for gef logo">
            <a:extLst>
              <a:ext uri="{FF2B5EF4-FFF2-40B4-BE49-F238E27FC236}">
                <a16:creationId xmlns:a16="http://schemas.microsoft.com/office/drawing/2014/main" id="{6E41A4D3-EDEA-C483-3467-243FC3DB1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70" y="9145395"/>
            <a:ext cx="532059" cy="6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F99095-E98C-F6FD-D391-5A3891E50B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97" y="9122024"/>
            <a:ext cx="681339" cy="67554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FAE8702-F0F0-F527-FD94-10A60F79C1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76" y="8987284"/>
            <a:ext cx="898276" cy="898276"/>
          </a:xfrm>
          <a:prstGeom prst="rect">
            <a:avLst/>
          </a:prstGeom>
        </p:spPr>
      </p:pic>
      <p:pic>
        <p:nvPicPr>
          <p:cNvPr id="8" name="Picture 14" descr="UNEP - UN Environment Programme">
            <a:extLst>
              <a:ext uri="{FF2B5EF4-FFF2-40B4-BE49-F238E27FC236}">
                <a16:creationId xmlns:a16="http://schemas.microsoft.com/office/drawing/2014/main" id="{5BD6CDFF-9808-3B7A-ECCD-852ADB1D6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61" y="9092606"/>
            <a:ext cx="748551" cy="6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A5670A7-1D8B-1CAF-9035-E04A63161D4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11"/>
          <a:stretch/>
        </p:blipFill>
        <p:spPr>
          <a:xfrm>
            <a:off x="4584953" y="9237217"/>
            <a:ext cx="1115881" cy="4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69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A15BE653C5C64A88B943E631BB533B" ma:contentTypeVersion="15" ma:contentTypeDescription="Create a new document." ma:contentTypeScope="" ma:versionID="445505d6c07d49e4f610b75f7f504039">
  <xsd:schema xmlns:xsd="http://www.w3.org/2001/XMLSchema" xmlns:xs="http://www.w3.org/2001/XMLSchema" xmlns:p="http://schemas.microsoft.com/office/2006/metadata/properties" xmlns:ns2="659f04ed-c2e1-4740-8d05-705e7d8c863e" xmlns:ns3="9bd28d3b-2eb6-4c86-a122-9a28e2ca895d" targetNamespace="http://schemas.microsoft.com/office/2006/metadata/properties" ma:root="true" ma:fieldsID="fdce5aa0a25181caeb6dacb69475d062" ns2:_="" ns3:_="">
    <xsd:import namespace="659f04ed-c2e1-4740-8d05-705e7d8c863e"/>
    <xsd:import namespace="9bd28d3b-2eb6-4c86-a122-9a28e2ca89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f04ed-c2e1-4740-8d05-705e7d8c86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7fece0-7c67-4b6d-b059-36af53aee6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28d3b-2eb6-4c86-a122-9a28e2ca895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62220e1-ce1d-4d49-94d0-6160d0f9ae98}" ma:internalName="TaxCatchAll" ma:showField="CatchAllData" ma:web="9bd28d3b-2eb6-4c86-a122-9a28e2ca89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d28d3b-2eb6-4c86-a122-9a28e2ca895d" xsi:nil="true"/>
    <lcf76f155ced4ddcb4097134ff3c332f xmlns="659f04ed-c2e1-4740-8d05-705e7d8c863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D061B04-E000-48AF-8E43-C756013BC2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973E5C-EBB5-404A-8403-4CD0060871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9f04ed-c2e1-4740-8d05-705e7d8c863e"/>
    <ds:schemaRef ds:uri="9bd28d3b-2eb6-4c86-a122-9a28e2ca89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EE7D3E-23E2-4F8C-A563-F5B5CE073448}">
  <ds:schemaRefs>
    <ds:schemaRef ds:uri="http://purl.org/dc/elements/1.1/"/>
    <ds:schemaRef ds:uri="http://schemas.microsoft.com/office/2006/metadata/properties"/>
    <ds:schemaRef ds:uri="659f04ed-c2e1-4740-8d05-705e7d8c863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9bd28d3b-2eb6-4c86-a122-9a28e2ca895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1646</TotalTime>
  <Words>284</Words>
  <Application>Microsoft Office PowerPoint</Application>
  <PresentationFormat>A4 Paper (210x297 mm)</PresentationFormat>
  <Paragraphs>26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Arial Narrow</vt:lpstr>
      <vt:lpstr>Calibri</vt:lpstr>
      <vt:lpstr>Calibri Light</vt:lpstr>
      <vt:lpstr>Office Theme</vt:lpstr>
      <vt:lpstr>  Rainbow skink*   Lampopholis delicata</vt:lpstr>
      <vt:lpstr>  Rainbow skink*   Lampropholis delicata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Mongoose Herpestes auropunctatus, H. fuscus and other species*</dc:title>
  <dc:creator>Monica Gruber</dc:creator>
  <cp:lastModifiedBy>Monica Gruber</cp:lastModifiedBy>
  <cp:revision>8</cp:revision>
  <dcterms:created xsi:type="dcterms:W3CDTF">2022-07-10T23:01:02Z</dcterms:created>
  <dcterms:modified xsi:type="dcterms:W3CDTF">2022-09-15T22:41:33Z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0x0101008BA15BE653C5C64A88B943E631BB533B</vt:lpwstr>
  </property>
  <property fmtid="{D5CDD505-2E9C-101B-9397-08002B2CF9AE}" pid="3" name="MediaServiceImageTags">
    <vt:lpwstr/>
  </property>
</Properties>
</file>