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sldIdLst>
    <p:sldId id="290" r:id="rId4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64"/>
    <a:srgbClr val="2F9ACF"/>
    <a:srgbClr val="2F99CD"/>
    <a:srgbClr val="47A6D5"/>
    <a:srgbClr val="216D93"/>
    <a:srgbClr val="63B3DB"/>
    <a:srgbClr val="98CDE8"/>
    <a:srgbClr val="C6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6" autoAdjust="0"/>
    <p:restoredTop sz="85482" autoAdjust="0"/>
  </p:normalViewPr>
  <p:slideViewPr>
    <p:cSldViewPr>
      <p:cViewPr varScale="1">
        <p:scale>
          <a:sx n="51" d="100"/>
          <a:sy n="51" d="100"/>
        </p:scale>
        <p:origin x="2856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Gruber" userId="c9ddd9b9-c49e-4c97-b481-a45fecd6ff96" providerId="ADAL" clId="{DC906DC4-0A0E-4863-9D43-48F26D604669}"/>
    <pc:docChg chg="delSld">
      <pc:chgData name="Monica Gruber" userId="c9ddd9b9-c49e-4c97-b481-a45fecd6ff96" providerId="ADAL" clId="{DC906DC4-0A0E-4863-9D43-48F26D604669}" dt="2022-09-08T00:42:29.870" v="1" actId="47"/>
      <pc:docMkLst>
        <pc:docMk/>
      </pc:docMkLst>
      <pc:sldChg chg="del">
        <pc:chgData name="Monica Gruber" userId="c9ddd9b9-c49e-4c97-b481-a45fecd6ff96" providerId="ADAL" clId="{DC906DC4-0A0E-4863-9D43-48F26D604669}" dt="2022-09-08T00:42:28.483" v="0" actId="47"/>
        <pc:sldMkLst>
          <pc:docMk/>
          <pc:sldMk cId="660645636" sldId="285"/>
        </pc:sldMkLst>
      </pc:sldChg>
      <pc:sldChg chg="del">
        <pc:chgData name="Monica Gruber" userId="c9ddd9b9-c49e-4c97-b481-a45fecd6ff96" providerId="ADAL" clId="{DC906DC4-0A0E-4863-9D43-48F26D604669}" dt="2022-09-08T00:42:29.870" v="1" actId="47"/>
        <pc:sldMkLst>
          <pc:docMk/>
          <pc:sldMk cId="1574626032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B7F6-2F5D-44C3-987C-BDED7BA3BC27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01F66-958C-47D7-89E0-E8F92C669F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4109883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488028" y="-5281"/>
            <a:ext cx="3369972" cy="1253174"/>
            <a:chOff x="3488028" y="-5281"/>
            <a:chExt cx="3369972" cy="1253174"/>
          </a:xfrm>
        </p:grpSpPr>
        <p:sp>
          <p:nvSpPr>
            <p:cNvPr id="19" name="Rectangle 18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616851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5004" y="-5281"/>
            <a:ext cx="3369972" cy="1253174"/>
            <a:chOff x="3488028" y="-5281"/>
            <a:chExt cx="3369972" cy="1253174"/>
          </a:xfrm>
        </p:grpSpPr>
        <p:sp>
          <p:nvSpPr>
            <p:cNvPr id="23" name="Rectangle 22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-5004" y="9753600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6032" y="9050650"/>
            <a:ext cx="3288538" cy="668422"/>
            <a:chOff x="46032" y="9050650"/>
            <a:chExt cx="3288538" cy="668422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1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5004" y="-5281"/>
            <a:ext cx="6863004" cy="1253174"/>
            <a:chOff x="3488028" y="-5281"/>
            <a:chExt cx="3369972" cy="1253174"/>
          </a:xfrm>
        </p:grpSpPr>
        <p:sp>
          <p:nvSpPr>
            <p:cNvPr id="11" name="Rectangle 10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434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2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0F5F-589D-43CE-931C-6EA9E708C94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2AEA-FD71-4860-9C48-F0C518609B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5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4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3.png"/><Relationship Id="rId2" Type="http://schemas.openxmlformats.org/officeDocument/2006/relationships/image" Target="../media/image7.png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1.png"/><Relationship Id="rId10" Type="http://schemas.openxmlformats.org/officeDocument/2006/relationships/image" Target="../media/image15.jpeg"/><Relationship Id="rId19" Type="http://schemas.openxmlformats.org/officeDocument/2006/relationships/image" Target="../media/image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9D9BD9-706F-49D8-B0E5-8CF9A079DA17}"/>
              </a:ext>
            </a:extLst>
          </p:cNvPr>
          <p:cNvSpPr/>
          <p:nvPr/>
        </p:nvSpPr>
        <p:spPr>
          <a:xfrm>
            <a:off x="-6" y="2099588"/>
            <a:ext cx="6869264" cy="6869220"/>
          </a:xfrm>
          <a:prstGeom prst="rect">
            <a:avLst/>
          </a:prstGeom>
          <a:gradFill flip="none" rotWithShape="1">
            <a:gsLst>
              <a:gs pos="0">
                <a:srgbClr val="2F99CD"/>
              </a:gs>
              <a:gs pos="45000">
                <a:srgbClr val="2F9ACF">
                  <a:tint val="44500"/>
                  <a:satMod val="160000"/>
                </a:srgbClr>
              </a:gs>
              <a:gs pos="77000">
                <a:srgbClr val="2F9AC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DB51E9-9BA0-41D1-8FF3-F0F0B7366162}"/>
              </a:ext>
            </a:extLst>
          </p:cNvPr>
          <p:cNvGrpSpPr>
            <a:grpSpLocks noChangeAspect="1"/>
          </p:cNvGrpSpPr>
          <p:nvPr/>
        </p:nvGrpSpPr>
        <p:grpSpPr>
          <a:xfrm>
            <a:off x="-6" y="1966867"/>
            <a:ext cx="2400490" cy="6766560"/>
            <a:chOff x="3486991" y="1966868"/>
            <a:chExt cx="2037318" cy="574283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DE7D2FF-602D-472F-A60E-8AB4C9EE82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980"/>
            <a:stretch/>
          </p:blipFill>
          <p:spPr>
            <a:xfrm>
              <a:off x="3493479" y="4320418"/>
              <a:ext cx="2030830" cy="1015200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F5DB29-B341-46FE-9C11-19864AF9EC0B}"/>
                </a:ext>
              </a:extLst>
            </p:cNvPr>
            <p:cNvGrpSpPr/>
            <p:nvPr/>
          </p:nvGrpSpPr>
          <p:grpSpPr>
            <a:xfrm>
              <a:off x="3486991" y="1966868"/>
              <a:ext cx="1798463" cy="5742839"/>
              <a:chOff x="3492371" y="1970513"/>
              <a:chExt cx="1798463" cy="574283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A9449E-B09A-4404-BCA8-844785183E16}"/>
                  </a:ext>
                </a:extLst>
              </p:cNvPr>
              <p:cNvSpPr/>
              <p:nvPr/>
            </p:nvSpPr>
            <p:spPr>
              <a:xfrm>
                <a:off x="3501770" y="1970513"/>
                <a:ext cx="1584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1D0BEE4-C8D6-4471-A694-DDD00D801D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1571" y="3124584"/>
                <a:ext cx="1686569" cy="10152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8DDF27E-AE7F-480D-AE94-918B47742A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497224" y="1970742"/>
                <a:ext cx="1615199" cy="1007771"/>
              </a:xfrm>
              <a:prstGeom prst="rect">
                <a:avLst/>
              </a:prstGeom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4569D73-3226-48F9-8922-7F0AF268A073}"/>
                  </a:ext>
                </a:extLst>
              </p:cNvPr>
              <p:cNvSpPr/>
              <p:nvPr/>
            </p:nvSpPr>
            <p:spPr>
              <a:xfrm flipH="1">
                <a:off x="3518078" y="2920563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2">
                        <a:lumMod val="90000"/>
                      </a:schemeClr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7876553-3187-44B3-9DDD-008EAB26EB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0128" y="5517109"/>
                <a:ext cx="1790706" cy="1015200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1513FCC7-DF75-4780-B9E6-C94BCB4444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0128" y="6695926"/>
                <a:ext cx="1686805" cy="1015200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8A253B7-71E3-45A8-8FD9-6DA281AC580E}"/>
                  </a:ext>
                </a:extLst>
              </p:cNvPr>
              <p:cNvSpPr/>
              <p:nvPr/>
            </p:nvSpPr>
            <p:spPr>
              <a:xfrm>
                <a:off x="3493478" y="5277726"/>
                <a:ext cx="850160" cy="61555"/>
              </a:xfrm>
              <a:prstGeom prst="rect">
                <a:avLst/>
              </a:prstGeom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n-NZ" sz="400" dirty="0">
                    <a:solidFill>
                      <a:schemeClr val="bg1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© Johnny N. Dell </a:t>
                </a:r>
                <a:r>
                  <a:rPr lang="en-NZ" sz="400" dirty="0" err="1">
                    <a:solidFill>
                      <a:schemeClr val="bg1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BugwoodWiki</a:t>
                </a:r>
                <a:endParaRPr lang="en-NZ" sz="400" dirty="0">
                  <a:solidFill>
                    <a:schemeClr val="bg1">
                      <a:lumMod val="75000"/>
                    </a:schemeClr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1CF77F2-0E07-4115-A2FE-68E489FD1551}"/>
                  </a:ext>
                </a:extLst>
              </p:cNvPr>
              <p:cNvSpPr/>
              <p:nvPr/>
            </p:nvSpPr>
            <p:spPr>
              <a:xfrm flipH="1">
                <a:off x="3493478" y="6474538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2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000F35-CA76-4CF9-A03C-57BEE21D68FF}"/>
                  </a:ext>
                </a:extLst>
              </p:cNvPr>
              <p:cNvSpPr/>
              <p:nvPr/>
            </p:nvSpPr>
            <p:spPr>
              <a:xfrm flipH="1">
                <a:off x="3492371" y="7651797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F7A32DE-A58C-4771-81BC-D9C2D1F96244}"/>
              </a:ext>
            </a:extLst>
          </p:cNvPr>
          <p:cNvSpPr/>
          <p:nvPr/>
        </p:nvSpPr>
        <p:spPr>
          <a:xfrm>
            <a:off x="0" y="5405"/>
            <a:ext cx="3369972" cy="1419190"/>
          </a:xfrm>
          <a:prstGeom prst="rect">
            <a:avLst/>
          </a:prstGeom>
          <a:solidFill>
            <a:srgbClr val="2F9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A862E0-384E-42A3-80A8-EE6DF1B5B232}"/>
              </a:ext>
            </a:extLst>
          </p:cNvPr>
          <p:cNvSpPr/>
          <p:nvPr/>
        </p:nvSpPr>
        <p:spPr>
          <a:xfrm>
            <a:off x="0" y="0"/>
            <a:ext cx="3065172" cy="155971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1435C-63F0-43BE-8477-C0685625F1A2}"/>
              </a:ext>
            </a:extLst>
          </p:cNvPr>
          <p:cNvSpPr txBox="1"/>
          <p:nvPr/>
        </p:nvSpPr>
        <p:spPr>
          <a:xfrm>
            <a:off x="93372" y="142661"/>
            <a:ext cx="2957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Franklin Gothic Medium" panose="020B0603020102020204" pitchFamily="34" charset="0"/>
              </a:rPr>
              <a:t>RED IMPORTED FIRE ANT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982948-8255-4883-8865-C55417461578}"/>
              </a:ext>
            </a:extLst>
          </p:cNvPr>
          <p:cNvSpPr txBox="1"/>
          <p:nvPr/>
        </p:nvSpPr>
        <p:spPr>
          <a:xfrm>
            <a:off x="123327" y="98289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STOP THIS INVADER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51FA2-B22F-4A33-850D-AC3BA3D2DAF3}"/>
              </a:ext>
            </a:extLst>
          </p:cNvPr>
          <p:cNvSpPr/>
          <p:nvPr/>
        </p:nvSpPr>
        <p:spPr>
          <a:xfrm>
            <a:off x="153728" y="1424595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22" name="TextBox 120">
            <a:extLst>
              <a:ext uri="{FF2B5EF4-FFF2-40B4-BE49-F238E27FC236}">
                <a16:creationId xmlns:a16="http://schemas.microsoft.com/office/drawing/2014/main" id="{65D82601-473A-47D8-B8CF-DCBFB08E89B2}"/>
              </a:ext>
            </a:extLst>
          </p:cNvPr>
          <p:cNvSpPr txBox="1"/>
          <p:nvPr/>
        </p:nvSpPr>
        <p:spPr>
          <a:xfrm>
            <a:off x="3477136" y="258420"/>
            <a:ext cx="320983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ants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you, your crops and your environment. If you find any of these ants, contact your local biosecurity/quarantine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8651C0-3A21-4E5F-B288-128420D513C4}"/>
              </a:ext>
            </a:extLst>
          </p:cNvPr>
          <p:cNvSpPr/>
          <p:nvPr/>
        </p:nvSpPr>
        <p:spPr>
          <a:xfrm>
            <a:off x="1877432" y="1898287"/>
            <a:ext cx="4991827" cy="6832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45720" rIns="0" rtlCol="0" anchor="t" anchorCtr="0"/>
          <a:lstStyle/>
          <a:p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Solenopsis</a:t>
            </a:r>
            <a:r>
              <a:rPr lang="en-NZ" sz="1000" i="1" dirty="0">
                <a:solidFill>
                  <a:srgbClr val="63B3DB"/>
                </a:solidFill>
                <a:latin typeface="Franklin Gothic Medium" panose="020B0603020102020204" pitchFamily="34" charset="0"/>
              </a:rPr>
              <a:t> </a:t>
            </a:r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invicta</a:t>
            </a:r>
            <a:endParaRPr lang="en-NZ" sz="1000" i="1" dirty="0">
              <a:solidFill>
                <a:srgbClr val="63B3DB"/>
              </a:solidFill>
              <a:latin typeface="Franklin Gothic Medium" panose="020B0603020102020204" pitchFamily="34" charset="0"/>
            </a:endParaRPr>
          </a:p>
          <a:p>
            <a:r>
              <a:rPr lang="en-NZ" sz="9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Size: 2-6mm</a:t>
            </a:r>
          </a:p>
        </p:txBody>
      </p:sp>
      <p:sp>
        <p:nvSpPr>
          <p:cNvPr id="37" name="TextBox 120">
            <a:extLst>
              <a:ext uri="{FF2B5EF4-FFF2-40B4-BE49-F238E27FC236}">
                <a16:creationId xmlns:a16="http://schemas.microsoft.com/office/drawing/2014/main" id="{FDCE6701-04D7-432C-A6B4-EA97B01567EB}"/>
              </a:ext>
            </a:extLst>
          </p:cNvPr>
          <p:cNvSpPr txBox="1"/>
          <p:nvPr/>
        </p:nvSpPr>
        <p:spPr>
          <a:xfrm>
            <a:off x="2034540" y="2699178"/>
            <a:ext cx="34656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bites</a:t>
            </a:r>
          </a:p>
        </p:txBody>
      </p:sp>
      <p:sp>
        <p:nvSpPr>
          <p:cNvPr id="38" name="TextBox 122">
            <a:extLst>
              <a:ext uri="{FF2B5EF4-FFF2-40B4-BE49-F238E27FC236}">
                <a16:creationId xmlns:a16="http://schemas.microsoft.com/office/drawing/2014/main" id="{9111A8EC-E578-4FA3-8AC0-2EDCEFA4B34E}"/>
              </a:ext>
            </a:extLst>
          </p:cNvPr>
          <p:cNvSpPr txBox="1"/>
          <p:nvPr/>
        </p:nvSpPr>
        <p:spPr>
          <a:xfrm>
            <a:off x="2431994" y="2699178"/>
            <a:ext cx="3802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stings</a:t>
            </a:r>
          </a:p>
        </p:txBody>
      </p:sp>
      <p:sp>
        <p:nvSpPr>
          <p:cNvPr id="39" name="TextBox 123">
            <a:extLst>
              <a:ext uri="{FF2B5EF4-FFF2-40B4-BE49-F238E27FC236}">
                <a16:creationId xmlns:a16="http://schemas.microsoft.com/office/drawing/2014/main" id="{393B0065-9F12-49DD-A7CB-2D49500829DF}"/>
              </a:ext>
            </a:extLst>
          </p:cNvPr>
          <p:cNvSpPr txBox="1"/>
          <p:nvPr/>
        </p:nvSpPr>
        <p:spPr>
          <a:xfrm>
            <a:off x="2855491" y="2699178"/>
            <a:ext cx="389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crops</a:t>
            </a:r>
          </a:p>
        </p:txBody>
      </p:sp>
      <p:sp>
        <p:nvSpPr>
          <p:cNvPr id="40" name="TextBox 124">
            <a:extLst>
              <a:ext uri="{FF2B5EF4-FFF2-40B4-BE49-F238E27FC236}">
                <a16:creationId xmlns:a16="http://schemas.microsoft.com/office/drawing/2014/main" id="{0A2900B2-284F-47BF-906D-021DF0B5727F}"/>
              </a:ext>
            </a:extLst>
          </p:cNvPr>
          <p:cNvSpPr txBox="1"/>
          <p:nvPr/>
        </p:nvSpPr>
        <p:spPr>
          <a:xfrm>
            <a:off x="3709873" y="2699178"/>
            <a:ext cx="41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wildlife</a:t>
            </a:r>
          </a:p>
        </p:txBody>
      </p:sp>
      <p:sp>
        <p:nvSpPr>
          <p:cNvPr id="41" name="TextBox 125">
            <a:extLst>
              <a:ext uri="{FF2B5EF4-FFF2-40B4-BE49-F238E27FC236}">
                <a16:creationId xmlns:a16="http://schemas.microsoft.com/office/drawing/2014/main" id="{681600A4-F207-4757-A042-D7212A3439C8}"/>
              </a:ext>
            </a:extLst>
          </p:cNvPr>
          <p:cNvSpPr txBox="1"/>
          <p:nvPr/>
        </p:nvSpPr>
        <p:spPr>
          <a:xfrm>
            <a:off x="3280986" y="2699178"/>
            <a:ext cx="412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people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391F13-333D-4771-93DB-82FCB4763E25}"/>
              </a:ext>
            </a:extLst>
          </p:cNvPr>
          <p:cNvSpPr txBox="1"/>
          <p:nvPr/>
        </p:nvSpPr>
        <p:spPr>
          <a:xfrm>
            <a:off x="2054355" y="3042963"/>
            <a:ext cx="3609251" cy="58169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What they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reddish-brown body, black abdomen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very aggressive and sting many times when disturbed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workers (the ants you see) in many sizes 2-6 mm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queens (live in the nest) are much larger than workers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new queens have wings and are sometimes seen outside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builds mounds up to 40 cm high with no visible entrance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Sometimes mounds are small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Problems they cause</a:t>
            </a:r>
            <a:endParaRPr lang="en-NZ" sz="1100" b="1" dirty="0"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kill small animals like crabs, birds &amp; lizards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painful sting can cause allergic reaction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reduce agricultural productivity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make it difficult to farm (stinging)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mounds interfere with farm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hard to eradicate (get rid of)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Where they live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build mounds in places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gardens, parks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fields, pastures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beaches 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How they travel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hidden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wooden 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soil, compost, mulch, sand, gravel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rubbish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machinery, vehicles</a:t>
            </a:r>
          </a:p>
          <a:p>
            <a:pPr>
              <a:spcBef>
                <a:spcPts val="600"/>
              </a:spcBef>
            </a:pPr>
            <a:endParaRPr lang="en-NZ" sz="1100" dirty="0">
              <a:latin typeface="Lucida Sans" panose="020B0602030504020204" pitchFamily="34" charset="0"/>
            </a:endParaRPr>
          </a:p>
        </p:txBody>
      </p:sp>
      <p:sp>
        <p:nvSpPr>
          <p:cNvPr id="43" name="TextBox 127">
            <a:extLst>
              <a:ext uri="{FF2B5EF4-FFF2-40B4-BE49-F238E27FC236}">
                <a16:creationId xmlns:a16="http://schemas.microsoft.com/office/drawing/2014/main" id="{A4530D8A-B59D-4EDF-BE23-C85D153F152B}"/>
              </a:ext>
            </a:extLst>
          </p:cNvPr>
          <p:cNvSpPr txBox="1"/>
          <p:nvPr/>
        </p:nvSpPr>
        <p:spPr>
          <a:xfrm>
            <a:off x="4147379" y="2699178"/>
            <a:ext cx="429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on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ground</a:t>
            </a:r>
          </a:p>
        </p:txBody>
      </p:sp>
      <p:sp>
        <p:nvSpPr>
          <p:cNvPr id="44" name="TextBox 129">
            <a:extLst>
              <a:ext uri="{FF2B5EF4-FFF2-40B4-BE49-F238E27FC236}">
                <a16:creationId xmlns:a16="http://schemas.microsoft.com/office/drawing/2014/main" id="{41711594-A707-4A2E-B63C-DB8980EA75AA}"/>
              </a:ext>
            </a:extLst>
          </p:cNvPr>
          <p:cNvSpPr txBox="1"/>
          <p:nvPr/>
        </p:nvSpPr>
        <p:spPr>
          <a:xfrm>
            <a:off x="4601519" y="2699178"/>
            <a:ext cx="378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day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sp>
        <p:nvSpPr>
          <p:cNvPr id="45" name="TextBox 130">
            <a:extLst>
              <a:ext uri="{FF2B5EF4-FFF2-40B4-BE49-F238E27FC236}">
                <a16:creationId xmlns:a16="http://schemas.microsoft.com/office/drawing/2014/main" id="{D0D35B5F-6941-4852-92A1-B91215748302}"/>
              </a:ext>
            </a:extLst>
          </p:cNvPr>
          <p:cNvSpPr txBox="1"/>
          <p:nvPr/>
        </p:nvSpPr>
        <p:spPr>
          <a:xfrm>
            <a:off x="5011985" y="2699178"/>
            <a:ext cx="461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different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sizes</a:t>
            </a:r>
          </a:p>
        </p:txBody>
      </p:sp>
      <p:pic>
        <p:nvPicPr>
          <p:cNvPr id="1026" name="Picture 2" descr="C:\Users\Monic\Documents\working\piat.org.nz\piat.org.nz\uploads\PIAT_content\images\ant_icons\icons optimized\90x90xant,P20bites,P20coral_opt.jpg.pagespeed.ic.ZOyEi0tUml.jpg">
            <a:extLst>
              <a:ext uri="{FF2B5EF4-FFF2-40B4-BE49-F238E27FC236}">
                <a16:creationId xmlns:a16="http://schemas.microsoft.com/office/drawing/2014/main" id="{B42E6E23-7B00-4E66-8582-4FF455C9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38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nic\Documents\working\piat.org.nz\piat.org.nz\uploads\PIAT_content\images\ant_icons\icons optimized\90x90xant,P20stings,P20coral_opt.jpg.pagespeed.ic.hi4K3oGzk9.jpg">
            <a:extLst>
              <a:ext uri="{FF2B5EF4-FFF2-40B4-BE49-F238E27FC236}">
                <a16:creationId xmlns:a16="http://schemas.microsoft.com/office/drawing/2014/main" id="{8902226A-2339-4A89-AC9F-94B0EBE50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635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C:\Users\Monic\Documents\working\piat.org.nz\piat.org.nz\uploads\PIAT_content\images\ant_icons\icons optimized\90x93xcrops,P20coral_opt.jpg.pagespeed.ic.nFOOAMCanL.jpg">
            <a:extLst>
              <a:ext uri="{FF2B5EF4-FFF2-40B4-BE49-F238E27FC236}">
                <a16:creationId xmlns:a16="http://schemas.microsoft.com/office/drawing/2014/main" id="{D3A1EF35-C1AF-4F5A-9B56-C421EB705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32" y="2326794"/>
            <a:ext cx="3483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C:\Users\Monic\Documents\working\piat.org.nz\piat.org.nz\uploads\PIAT_content\images\ant_icons\icons optimized\90x91xharms,P20people,P20coral_opt.jpg.pagespeed.ic.q3aarM5Hs_.jpg">
            <a:extLst>
              <a:ext uri="{FF2B5EF4-FFF2-40B4-BE49-F238E27FC236}">
                <a16:creationId xmlns:a16="http://schemas.microsoft.com/office/drawing/2014/main" id="{AAEFE2A4-5374-4A18-AC5E-BA332233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19" y="2326794"/>
            <a:ext cx="35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C:\Users\Monic\Documents\working\piat.org.nz\piat.org.nz\uploads\PIAT_content\images\ant_icons\icons optimized\90x90xharms,P20wildlife,P20coral_opt.jpg.pagespeed.ic.BEf381seyz.jpg">
            <a:extLst>
              <a:ext uri="{FF2B5EF4-FFF2-40B4-BE49-F238E27FC236}">
                <a16:creationId xmlns:a16="http://schemas.microsoft.com/office/drawing/2014/main" id="{FBCB4744-4008-45B8-A34A-AB556B2B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56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C:\Users\Monic\Documents\working\piat.org.nz\piat.org.nz\uploads\PIAT_content\images\ant_icons\icons optimized\lives on ground blue_opt.jpg">
            <a:extLst>
              <a:ext uri="{FF2B5EF4-FFF2-40B4-BE49-F238E27FC236}">
                <a16:creationId xmlns:a16="http://schemas.microsoft.com/office/drawing/2014/main" id="{47BBC358-6EBA-4E23-B96D-C05A2AA22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53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C:\Users\Monic\Documents\working\piat.org.nz\piat.org.nz\uploads\PIAT_content\images\ant_icons\icons optimized\day blue_opt.jpg">
            <a:extLst>
              <a:ext uri="{FF2B5EF4-FFF2-40B4-BE49-F238E27FC236}">
                <a16:creationId xmlns:a16="http://schemas.microsoft.com/office/drawing/2014/main" id="{29BFC818-A1BB-4170-8D97-0EA8EEB2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50" y="2326794"/>
            <a:ext cx="3564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8" descr="C:\Users\Monic\Documents\working\piat.org.nz\piat.org.nz\uploads\PIAT_content\images\ant_icons\icons optimized\polymorphic blue_opt.jpg">
            <a:extLst>
              <a:ext uri="{FF2B5EF4-FFF2-40B4-BE49-F238E27FC236}">
                <a16:creationId xmlns:a16="http://schemas.microsoft.com/office/drawing/2014/main" id="{FA87CC0A-0F0A-4F61-A497-A280B9B0D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88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0A5FD751-F85E-4F3B-8A10-AAA92497CF5E}"/>
              </a:ext>
            </a:extLst>
          </p:cNvPr>
          <p:cNvSpPr/>
          <p:nvPr/>
        </p:nvSpPr>
        <p:spPr>
          <a:xfrm>
            <a:off x="3499286" y="975888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890B5BF-E901-42E8-ADE3-ED2B8CF616EA}"/>
              </a:ext>
            </a:extLst>
          </p:cNvPr>
          <p:cNvGrpSpPr/>
          <p:nvPr/>
        </p:nvGrpSpPr>
        <p:grpSpPr>
          <a:xfrm>
            <a:off x="3550322" y="9055931"/>
            <a:ext cx="3288538" cy="668422"/>
            <a:chOff x="46032" y="9050650"/>
            <a:chExt cx="3288538" cy="668422"/>
          </a:xfrm>
        </p:grpSpPr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AAB9BFF3-0BE6-4C14-9195-97E9D3A237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4" descr="http://52.64.242.214/uploads/PIAT_content/images/logos/Logo%20without%20tagline.png">
              <a:extLst>
                <a:ext uri="{FF2B5EF4-FFF2-40B4-BE49-F238E27FC236}">
                  <a16:creationId xmlns:a16="http://schemas.microsoft.com/office/drawing/2014/main" id="{574E8470-2E8A-4509-9A3F-C710A8198D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5">
              <a:extLst>
                <a:ext uri="{FF2B5EF4-FFF2-40B4-BE49-F238E27FC236}">
                  <a16:creationId xmlns:a16="http://schemas.microsoft.com/office/drawing/2014/main" id="{46B39053-A82E-4B74-930E-5DE3A1DFDD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3" descr="http://www.sprep.org/biodiversity/pyod/img/sprepLogo.jpg">
              <a:extLst>
                <a:ext uri="{FF2B5EF4-FFF2-40B4-BE49-F238E27FC236}">
                  <a16:creationId xmlns:a16="http://schemas.microsoft.com/office/drawing/2014/main" id="{4058F7C5-5C35-4D8C-B715-DB743342A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18A37AFB-1638-45EA-B65A-288721EF6A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481D565C-4637-42DF-BE43-FEA993655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65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15BE653C5C64A88B943E631BB533B" ma:contentTypeVersion="15" ma:contentTypeDescription="Create a new document." ma:contentTypeScope="" ma:versionID="445505d6c07d49e4f610b75f7f504039">
  <xsd:schema xmlns:xsd="http://www.w3.org/2001/XMLSchema" xmlns:xs="http://www.w3.org/2001/XMLSchema" xmlns:p="http://schemas.microsoft.com/office/2006/metadata/properties" xmlns:ns2="659f04ed-c2e1-4740-8d05-705e7d8c863e" xmlns:ns3="9bd28d3b-2eb6-4c86-a122-9a28e2ca895d" targetNamespace="http://schemas.microsoft.com/office/2006/metadata/properties" ma:root="true" ma:fieldsID="fdce5aa0a25181caeb6dacb69475d062" ns2:_="" ns3:_="">
    <xsd:import namespace="659f04ed-c2e1-4740-8d05-705e7d8c863e"/>
    <xsd:import namespace="9bd28d3b-2eb6-4c86-a122-9a28e2ca89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f04ed-c2e1-4740-8d05-705e7d8c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37fece0-7c67-4b6d-b059-36af53aee6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8d3b-2eb6-4c86-a122-9a28e2ca89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2220e1-ce1d-4d49-94d0-6160d0f9ae98}" ma:internalName="TaxCatchAll" ma:showField="CatchAllData" ma:web="9bd28d3b-2eb6-4c86-a122-9a28e2ca89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B78120-D643-4805-8273-2345D3229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9f04ed-c2e1-4740-8d05-705e7d8c863e"/>
    <ds:schemaRef ds:uri="9bd28d3b-2eb6-4c86-a122-9a28e2ca8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19D805-BB06-405E-8B41-DF20A51401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225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Franklin Gothic Medium Cond</vt:lpstr>
      <vt:lpstr>Lucida Sans</vt:lpstr>
      <vt:lpstr>Storyboard Layouts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</dc:creator>
  <cp:lastModifiedBy>Monica Gruber</cp:lastModifiedBy>
  <cp:revision>187</cp:revision>
  <cp:lastPrinted>2016-08-16T22:14:14Z</cp:lastPrinted>
  <dcterms:created xsi:type="dcterms:W3CDTF">2016-07-04T05:45:53Z</dcterms:created>
  <dcterms:modified xsi:type="dcterms:W3CDTF">2022-09-08T00:42:39Z</dcterms:modified>
</cp:coreProperties>
</file>