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0" r:id="rId5"/>
    <p:sldId id="301"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622D"/>
    <a:srgbClr val="C7612B"/>
    <a:srgbClr val="18434D"/>
    <a:srgbClr val="31869A"/>
    <a:srgbClr val="DEAF61"/>
    <a:srgbClr val="8C9A97"/>
    <a:srgbClr val="55A58C"/>
    <a:srgbClr val="D86E95"/>
    <a:srgbClr val="E2C06A"/>
    <a:srgbClr val="2C4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B3EE1-5625-48B4-9BC7-44E7C956A86F}" v="354" dt="2022-09-21T02:19:21.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60" d="100"/>
          <a:sy n="60" d="100"/>
        </p:scale>
        <p:origin x="234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ruber" userId="c9ddd9b9-c49e-4c97-b481-a45fecd6ff96" providerId="ADAL" clId="{DC497FE8-1E06-4480-90D9-10A84134E63A}"/>
    <pc:docChg chg="modSld">
      <pc:chgData name="Monica Gruber" userId="c9ddd9b9-c49e-4c97-b481-a45fecd6ff96" providerId="ADAL" clId="{DC497FE8-1E06-4480-90D9-10A84134E63A}" dt="2022-09-21T02:25:25.419" v="0"/>
      <pc:docMkLst>
        <pc:docMk/>
      </pc:docMkLst>
      <pc:sldChg chg="modSp mod">
        <pc:chgData name="Monica Gruber" userId="c9ddd9b9-c49e-4c97-b481-a45fecd6ff96" providerId="ADAL" clId="{DC497FE8-1E06-4480-90D9-10A84134E63A}" dt="2022-09-21T02:25:25.419" v="0"/>
        <pc:sldMkLst>
          <pc:docMk/>
          <pc:sldMk cId="1135527937" sldId="301"/>
        </pc:sldMkLst>
        <pc:spChg chg="mod">
          <ac:chgData name="Monica Gruber" userId="c9ddd9b9-c49e-4c97-b481-a45fecd6ff96" providerId="ADAL" clId="{DC497FE8-1E06-4480-90D9-10A84134E63A}" dt="2022-09-21T02:25:25.419" v="0"/>
          <ac:spMkLst>
            <pc:docMk/>
            <pc:sldMk cId="1135527937" sldId="301"/>
            <ac:spMk id="44" creationId="{A522EBC0-B324-E4D3-52AA-5B8637F15644}"/>
          </ac:spMkLst>
        </pc:spChg>
      </pc:sldChg>
    </pc:docChg>
  </pc:docChgLst>
  <pc:docChgLst>
    <pc:chgData name="Monica Gruber" userId="957e30bb-d67c-4b9f-bae8-f3b777891a97" providerId="ADAL" clId="{7DEB3EE1-5625-48B4-9BC7-44E7C956A86F}"/>
    <pc:docChg chg="undo redo custSel delSld modSld">
      <pc:chgData name="Monica Gruber" userId="957e30bb-d67c-4b9f-bae8-f3b777891a97" providerId="ADAL" clId="{7DEB3EE1-5625-48B4-9BC7-44E7C956A86F}" dt="2022-09-21T02:18:48.102" v="6349" actId="20577"/>
      <pc:docMkLst>
        <pc:docMk/>
      </pc:docMkLst>
      <pc:sldChg chg="modSp del mod">
        <pc:chgData name="Monica Gruber" userId="957e30bb-d67c-4b9f-bae8-f3b777891a97" providerId="ADAL" clId="{7DEB3EE1-5625-48B4-9BC7-44E7C956A86F}" dt="2022-09-21T00:42:26.774" v="2" actId="47"/>
        <pc:sldMkLst>
          <pc:docMk/>
          <pc:sldMk cId="2248689453" sldId="265"/>
        </pc:sldMkLst>
        <pc:spChg chg="mod">
          <ac:chgData name="Monica Gruber" userId="957e30bb-d67c-4b9f-bae8-f3b777891a97" providerId="ADAL" clId="{7DEB3EE1-5625-48B4-9BC7-44E7C956A86F}" dt="2022-09-21T00:41:06.010" v="1" actId="6549"/>
          <ac:spMkLst>
            <pc:docMk/>
            <pc:sldMk cId="2248689453" sldId="265"/>
            <ac:spMk id="3" creationId="{C4581FB8-D1E0-D101-ADE9-4BEB63B4E82F}"/>
          </ac:spMkLst>
        </pc:spChg>
      </pc:sldChg>
      <pc:sldChg chg="del">
        <pc:chgData name="Monica Gruber" userId="957e30bb-d67c-4b9f-bae8-f3b777891a97" providerId="ADAL" clId="{7DEB3EE1-5625-48B4-9BC7-44E7C956A86F}" dt="2022-09-21T01:21:24.777" v="2798" actId="47"/>
        <pc:sldMkLst>
          <pc:docMk/>
          <pc:sldMk cId="390954225" sldId="268"/>
        </pc:sldMkLst>
      </pc:sldChg>
      <pc:sldChg chg="del">
        <pc:chgData name="Monica Gruber" userId="957e30bb-d67c-4b9f-bae8-f3b777891a97" providerId="ADAL" clId="{7DEB3EE1-5625-48B4-9BC7-44E7C956A86F}" dt="2022-09-21T01:21:26.852" v="2799" actId="47"/>
        <pc:sldMkLst>
          <pc:docMk/>
          <pc:sldMk cId="2507569817" sldId="271"/>
        </pc:sldMkLst>
      </pc:sldChg>
      <pc:sldChg chg="addSp delSp modSp mod">
        <pc:chgData name="Monica Gruber" userId="957e30bb-d67c-4b9f-bae8-f3b777891a97" providerId="ADAL" clId="{7DEB3EE1-5625-48B4-9BC7-44E7C956A86F}" dt="2022-09-21T02:10:30.632" v="4803" actId="20577"/>
        <pc:sldMkLst>
          <pc:docMk/>
          <pc:sldMk cId="927829001" sldId="300"/>
        </pc:sldMkLst>
        <pc:spChg chg="mod">
          <ac:chgData name="Monica Gruber" userId="957e30bb-d67c-4b9f-bae8-f3b777891a97" providerId="ADAL" clId="{7DEB3EE1-5625-48B4-9BC7-44E7C956A86F}" dt="2022-09-21T02:10:30.632" v="4803" actId="20577"/>
          <ac:spMkLst>
            <pc:docMk/>
            <pc:sldMk cId="927829001" sldId="300"/>
            <ac:spMk id="3" creationId="{AE905356-25F6-D909-CAD3-FBECBAFB7EFA}"/>
          </ac:spMkLst>
        </pc:spChg>
        <pc:spChg chg="mod">
          <ac:chgData name="Monica Gruber" userId="957e30bb-d67c-4b9f-bae8-f3b777891a97" providerId="ADAL" clId="{7DEB3EE1-5625-48B4-9BC7-44E7C956A86F}" dt="2022-09-21T01:58:11.632" v="4575" actId="1036"/>
          <ac:spMkLst>
            <pc:docMk/>
            <pc:sldMk cId="927829001" sldId="300"/>
            <ac:spMk id="4" creationId="{DDB12B0C-6C09-B5F5-6D04-6D2004D8F094}"/>
          </ac:spMkLst>
        </pc:spChg>
        <pc:spChg chg="add del mod">
          <ac:chgData name="Monica Gruber" userId="957e30bb-d67c-4b9f-bae8-f3b777891a97" providerId="ADAL" clId="{7DEB3EE1-5625-48B4-9BC7-44E7C956A86F}" dt="2022-09-21T01:45:49.373" v="4107" actId="22"/>
          <ac:spMkLst>
            <pc:docMk/>
            <pc:sldMk cId="927829001" sldId="300"/>
            <ac:spMk id="6" creationId="{BBA1CEEF-F336-E3DD-86F3-1AF955B89E21}"/>
          </ac:spMkLst>
        </pc:spChg>
        <pc:spChg chg="add mod">
          <ac:chgData name="Monica Gruber" userId="957e30bb-d67c-4b9f-bae8-f3b777891a97" providerId="ADAL" clId="{7DEB3EE1-5625-48B4-9BC7-44E7C956A86F}" dt="2022-09-21T01:52:57.889" v="4259" actId="20577"/>
          <ac:spMkLst>
            <pc:docMk/>
            <pc:sldMk cId="927829001" sldId="300"/>
            <ac:spMk id="8" creationId="{BC4687E8-2F91-116E-9648-958E33FD6CCE}"/>
          </ac:spMkLst>
        </pc:spChg>
        <pc:spChg chg="mod">
          <ac:chgData name="Monica Gruber" userId="957e30bb-d67c-4b9f-bae8-f3b777891a97" providerId="ADAL" clId="{7DEB3EE1-5625-48B4-9BC7-44E7C956A86F}" dt="2022-09-21T01:58:20.504" v="4588" actId="1036"/>
          <ac:spMkLst>
            <pc:docMk/>
            <pc:sldMk cId="927829001" sldId="300"/>
            <ac:spMk id="14" creationId="{A1C6A0D8-C4DE-8F0C-3FF3-59E2EF8896D9}"/>
          </ac:spMkLst>
        </pc:spChg>
        <pc:spChg chg="del">
          <ac:chgData name="Monica Gruber" userId="957e30bb-d67c-4b9f-bae8-f3b777891a97" providerId="ADAL" clId="{7DEB3EE1-5625-48B4-9BC7-44E7C956A86F}" dt="2022-09-21T01:02:35.446" v="766" actId="478"/>
          <ac:spMkLst>
            <pc:docMk/>
            <pc:sldMk cId="927829001" sldId="300"/>
            <ac:spMk id="15" creationId="{927BA050-79A7-03ED-DEFC-B662C188C6E9}"/>
          </ac:spMkLst>
        </pc:spChg>
        <pc:spChg chg="mod">
          <ac:chgData name="Monica Gruber" userId="957e30bb-d67c-4b9f-bae8-f3b777891a97" providerId="ADAL" clId="{7DEB3EE1-5625-48B4-9BC7-44E7C956A86F}" dt="2022-09-21T01:58:24.952" v="4594" actId="1036"/>
          <ac:spMkLst>
            <pc:docMk/>
            <pc:sldMk cId="927829001" sldId="300"/>
            <ac:spMk id="16" creationId="{F573E5A8-3F3E-42CA-D4E4-9FCBBA6B82C9}"/>
          </ac:spMkLst>
        </pc:spChg>
        <pc:spChg chg="mod">
          <ac:chgData name="Monica Gruber" userId="957e30bb-d67c-4b9f-bae8-f3b777891a97" providerId="ADAL" clId="{7DEB3EE1-5625-48B4-9BC7-44E7C956A86F}" dt="2022-09-21T01:01:29.825" v="741" actId="20577"/>
          <ac:spMkLst>
            <pc:docMk/>
            <pc:sldMk cId="927829001" sldId="300"/>
            <ac:spMk id="17" creationId="{82F95B22-E8D0-D2CC-BCBC-24E175976CFD}"/>
          </ac:spMkLst>
        </pc:spChg>
        <pc:spChg chg="del">
          <ac:chgData name="Monica Gruber" userId="957e30bb-d67c-4b9f-bae8-f3b777891a97" providerId="ADAL" clId="{7DEB3EE1-5625-48B4-9BC7-44E7C956A86F}" dt="2022-09-21T01:02:42.561" v="768" actId="478"/>
          <ac:spMkLst>
            <pc:docMk/>
            <pc:sldMk cId="927829001" sldId="300"/>
            <ac:spMk id="23" creationId="{18C7930A-5723-5B4B-8FFF-52A73090F2B1}"/>
          </ac:spMkLst>
        </pc:spChg>
        <pc:spChg chg="mod">
          <ac:chgData name="Monica Gruber" userId="957e30bb-d67c-4b9f-bae8-f3b777891a97" providerId="ADAL" clId="{7DEB3EE1-5625-48B4-9BC7-44E7C956A86F}" dt="2022-09-21T01:50:48.370" v="4207" actId="1076"/>
          <ac:spMkLst>
            <pc:docMk/>
            <pc:sldMk cId="927829001" sldId="300"/>
            <ac:spMk id="24" creationId="{F30EBD1E-DF4D-0BBD-4F8A-8F51C277E561}"/>
          </ac:spMkLst>
        </pc:spChg>
        <pc:grpChg chg="add mod">
          <ac:chgData name="Monica Gruber" userId="957e30bb-d67c-4b9f-bae8-f3b777891a97" providerId="ADAL" clId="{7DEB3EE1-5625-48B4-9BC7-44E7C956A86F}" dt="2022-09-21T02:07:12.983" v="4715" actId="1035"/>
          <ac:grpSpMkLst>
            <pc:docMk/>
            <pc:sldMk cId="927829001" sldId="300"/>
            <ac:grpSpMk id="2" creationId="{16786314-FC79-A657-5528-79191665BF3B}"/>
          </ac:grpSpMkLst>
        </pc:grpChg>
        <pc:picChg chg="mod">
          <ac:chgData name="Monica Gruber" userId="957e30bb-d67c-4b9f-bae8-f3b777891a97" providerId="ADAL" clId="{7DEB3EE1-5625-48B4-9BC7-44E7C956A86F}" dt="2022-09-21T01:58:11.632" v="4575" actId="1036"/>
          <ac:picMkLst>
            <pc:docMk/>
            <pc:sldMk cId="927829001" sldId="300"/>
            <ac:picMk id="7" creationId="{04C884B9-2B98-0ADD-B8D3-C977E4188FAA}"/>
          </ac:picMkLst>
        </pc:picChg>
        <pc:picChg chg="add del mod">
          <ac:chgData name="Monica Gruber" userId="957e30bb-d67c-4b9f-bae8-f3b777891a97" providerId="ADAL" clId="{7DEB3EE1-5625-48B4-9BC7-44E7C956A86F}" dt="2022-09-21T01:59:51.679" v="4607" actId="478"/>
          <ac:picMkLst>
            <pc:docMk/>
            <pc:sldMk cId="927829001" sldId="300"/>
            <ac:picMk id="9" creationId="{701227B3-1DD1-6F2E-4B17-F1F6BDDAB908}"/>
          </ac:picMkLst>
        </pc:picChg>
        <pc:picChg chg="add mod">
          <ac:chgData name="Monica Gruber" userId="957e30bb-d67c-4b9f-bae8-f3b777891a97" providerId="ADAL" clId="{7DEB3EE1-5625-48B4-9BC7-44E7C956A86F}" dt="2022-09-21T02:09:50.627" v="4794" actId="555"/>
          <ac:picMkLst>
            <pc:docMk/>
            <pc:sldMk cId="927829001" sldId="300"/>
            <ac:picMk id="10" creationId="{6526B580-77B8-80BC-78EC-499D9C20D292}"/>
          </ac:picMkLst>
        </pc:picChg>
        <pc:picChg chg="add mod">
          <ac:chgData name="Monica Gruber" userId="957e30bb-d67c-4b9f-bae8-f3b777891a97" providerId="ADAL" clId="{7DEB3EE1-5625-48B4-9BC7-44E7C956A86F}" dt="2022-09-21T02:09:56.604" v="4795" actId="555"/>
          <ac:picMkLst>
            <pc:docMk/>
            <pc:sldMk cId="927829001" sldId="300"/>
            <ac:picMk id="1026" creationId="{24D0C25E-7428-48B3-06A2-AA1ADFBC707C}"/>
          </ac:picMkLst>
        </pc:picChg>
        <pc:picChg chg="add del mod">
          <ac:chgData name="Monica Gruber" userId="957e30bb-d67c-4b9f-bae8-f3b777891a97" providerId="ADAL" clId="{7DEB3EE1-5625-48B4-9BC7-44E7C956A86F}" dt="2022-09-21T00:59:14.906" v="684" actId="478"/>
          <ac:picMkLst>
            <pc:docMk/>
            <pc:sldMk cId="927829001" sldId="300"/>
            <ac:picMk id="1026" creationId="{269E2A3F-6E43-342C-386E-5F89410B90B8}"/>
          </ac:picMkLst>
        </pc:picChg>
        <pc:picChg chg="add mod">
          <ac:chgData name="Monica Gruber" userId="957e30bb-d67c-4b9f-bae8-f3b777891a97" providerId="ADAL" clId="{7DEB3EE1-5625-48B4-9BC7-44E7C956A86F}" dt="2022-09-21T02:09:50.627" v="4794" actId="555"/>
          <ac:picMkLst>
            <pc:docMk/>
            <pc:sldMk cId="927829001" sldId="300"/>
            <ac:picMk id="1028" creationId="{5E908F25-6724-98F0-DB29-D1EF9F1AA540}"/>
          </ac:picMkLst>
        </pc:picChg>
        <pc:picChg chg="add del mod">
          <ac:chgData name="Monica Gruber" userId="957e30bb-d67c-4b9f-bae8-f3b777891a97" providerId="ADAL" clId="{7DEB3EE1-5625-48B4-9BC7-44E7C956A86F}" dt="2022-09-21T00:59:14.074" v="683" actId="478"/>
          <ac:picMkLst>
            <pc:docMk/>
            <pc:sldMk cId="927829001" sldId="300"/>
            <ac:picMk id="1028" creationId="{D079987B-90B3-10A8-262A-3178F2B2B6BF}"/>
          </ac:picMkLst>
        </pc:picChg>
        <pc:picChg chg="add del mod">
          <ac:chgData name="Monica Gruber" userId="957e30bb-d67c-4b9f-bae8-f3b777891a97" providerId="ADAL" clId="{7DEB3EE1-5625-48B4-9BC7-44E7C956A86F}" dt="2022-09-21T00:59:13.281" v="682" actId="478"/>
          <ac:picMkLst>
            <pc:docMk/>
            <pc:sldMk cId="927829001" sldId="300"/>
            <ac:picMk id="1030" creationId="{A208ECF3-C8E0-687B-1B64-44F8653C3B1D}"/>
          </ac:picMkLst>
        </pc:picChg>
        <pc:picChg chg="add del mod">
          <ac:chgData name="Monica Gruber" userId="957e30bb-d67c-4b9f-bae8-f3b777891a97" providerId="ADAL" clId="{7DEB3EE1-5625-48B4-9BC7-44E7C956A86F}" dt="2022-09-21T02:09:43.753" v="4792" actId="555"/>
          <ac:picMkLst>
            <pc:docMk/>
            <pc:sldMk cId="927829001" sldId="300"/>
            <ac:picMk id="1030" creationId="{CA664DA1-D680-2EFE-E58C-87224B14FFF0}"/>
          </ac:picMkLst>
        </pc:picChg>
        <pc:picChg chg="add del mod">
          <ac:chgData name="Monica Gruber" userId="957e30bb-d67c-4b9f-bae8-f3b777891a97" providerId="ADAL" clId="{7DEB3EE1-5625-48B4-9BC7-44E7C956A86F}" dt="2022-09-21T01:55:11.599" v="4473" actId="478"/>
          <ac:picMkLst>
            <pc:docMk/>
            <pc:sldMk cId="927829001" sldId="300"/>
            <ac:picMk id="1032" creationId="{3AA1EBB3-B4F1-A7B9-1DA5-8A8605BF49F6}"/>
          </ac:picMkLst>
        </pc:picChg>
        <pc:picChg chg="add del mod">
          <ac:chgData name="Monica Gruber" userId="957e30bb-d67c-4b9f-bae8-f3b777891a97" providerId="ADAL" clId="{7DEB3EE1-5625-48B4-9BC7-44E7C956A86F}" dt="2022-09-21T01:05:12.192" v="782" actId="478"/>
          <ac:picMkLst>
            <pc:docMk/>
            <pc:sldMk cId="927829001" sldId="300"/>
            <ac:picMk id="1032" creationId="{8F8CD484-009D-E6BA-24E5-505F9FDF7A5A}"/>
          </ac:picMkLst>
        </pc:picChg>
        <pc:picChg chg="add mod">
          <ac:chgData name="Monica Gruber" userId="957e30bb-d67c-4b9f-bae8-f3b777891a97" providerId="ADAL" clId="{7DEB3EE1-5625-48B4-9BC7-44E7C956A86F}" dt="2022-09-21T02:07:12.983" v="4715" actId="1035"/>
          <ac:picMkLst>
            <pc:docMk/>
            <pc:sldMk cId="927829001" sldId="300"/>
            <ac:picMk id="1034" creationId="{AAE70185-A5A9-6CE8-3DB4-27F0B905F0B8}"/>
          </ac:picMkLst>
        </pc:picChg>
        <pc:picChg chg="add mod">
          <ac:chgData name="Monica Gruber" userId="957e30bb-d67c-4b9f-bae8-f3b777891a97" providerId="ADAL" clId="{7DEB3EE1-5625-48B4-9BC7-44E7C956A86F}" dt="2022-09-21T02:07:12.983" v="4715" actId="1035"/>
          <ac:picMkLst>
            <pc:docMk/>
            <pc:sldMk cId="927829001" sldId="300"/>
            <ac:picMk id="1036" creationId="{0185A4AC-973A-B05B-A911-CB7528EB76DE}"/>
          </ac:picMkLst>
        </pc:picChg>
        <pc:picChg chg="add del mod">
          <ac:chgData name="Monica Gruber" userId="957e30bb-d67c-4b9f-bae8-f3b777891a97" providerId="ADAL" clId="{7DEB3EE1-5625-48B4-9BC7-44E7C956A86F}" dt="2022-09-21T01:59:49.724" v="4606"/>
          <ac:picMkLst>
            <pc:docMk/>
            <pc:sldMk cId="927829001" sldId="300"/>
            <ac:picMk id="1038" creationId="{45257F4C-4046-F340-614A-CF2E518940C7}"/>
          </ac:picMkLst>
        </pc:picChg>
        <pc:picChg chg="add mod">
          <ac:chgData name="Monica Gruber" userId="957e30bb-d67c-4b9f-bae8-f3b777891a97" providerId="ADAL" clId="{7DEB3EE1-5625-48B4-9BC7-44E7C956A86F}" dt="2022-09-21T02:09:43.753" v="4792" actId="555"/>
          <ac:picMkLst>
            <pc:docMk/>
            <pc:sldMk cId="927829001" sldId="300"/>
            <ac:picMk id="1040" creationId="{D014D73E-44AD-D31D-7A39-040C02A206FA}"/>
          </ac:picMkLst>
        </pc:picChg>
        <pc:picChg chg="add mod">
          <ac:chgData name="Monica Gruber" userId="957e30bb-d67c-4b9f-bae8-f3b777891a97" providerId="ADAL" clId="{7DEB3EE1-5625-48B4-9BC7-44E7C956A86F}" dt="2022-09-21T02:09:56.604" v="4795" actId="555"/>
          <ac:picMkLst>
            <pc:docMk/>
            <pc:sldMk cId="927829001" sldId="300"/>
            <ac:picMk id="1042" creationId="{FA2408EE-B937-3949-0D86-D5FA88C4CFF1}"/>
          </ac:picMkLst>
        </pc:picChg>
        <pc:picChg chg="del">
          <ac:chgData name="Monica Gruber" userId="957e30bb-d67c-4b9f-bae8-f3b777891a97" providerId="ADAL" clId="{7DEB3EE1-5625-48B4-9BC7-44E7C956A86F}" dt="2022-09-21T00:47:48.003" v="6" actId="478"/>
          <ac:picMkLst>
            <pc:docMk/>
            <pc:sldMk cId="927829001" sldId="300"/>
            <ac:picMk id="6146" creationId="{576B8D8E-71C4-42AB-EF8C-F5D7E9C274E3}"/>
          </ac:picMkLst>
        </pc:picChg>
        <pc:picChg chg="del">
          <ac:chgData name="Monica Gruber" userId="957e30bb-d67c-4b9f-bae8-f3b777891a97" providerId="ADAL" clId="{7DEB3EE1-5625-48B4-9BC7-44E7C956A86F}" dt="2022-09-21T00:48:39.033" v="12" actId="478"/>
          <ac:picMkLst>
            <pc:docMk/>
            <pc:sldMk cId="927829001" sldId="300"/>
            <ac:picMk id="6148" creationId="{F87AF9F7-6792-F0A7-4577-2DED23B4DD65}"/>
          </ac:picMkLst>
        </pc:picChg>
      </pc:sldChg>
      <pc:sldChg chg="addSp delSp modSp mod">
        <pc:chgData name="Monica Gruber" userId="957e30bb-d67c-4b9f-bae8-f3b777891a97" providerId="ADAL" clId="{7DEB3EE1-5625-48B4-9BC7-44E7C956A86F}" dt="2022-09-21T02:18:48.102" v="6349" actId="20577"/>
        <pc:sldMkLst>
          <pc:docMk/>
          <pc:sldMk cId="1135527937" sldId="301"/>
        </pc:sldMkLst>
        <pc:spChg chg="mod">
          <ac:chgData name="Monica Gruber" userId="957e30bb-d67c-4b9f-bae8-f3b777891a97" providerId="ADAL" clId="{7DEB3EE1-5625-48B4-9BC7-44E7C956A86F}" dt="2022-09-21T01:18:47.345" v="2713" actId="1035"/>
          <ac:spMkLst>
            <pc:docMk/>
            <pc:sldMk cId="1135527937" sldId="301"/>
            <ac:spMk id="16" creationId="{BEC4E14F-3B6E-18F3-3F58-3CF0FF341EB7}"/>
          </ac:spMkLst>
        </pc:spChg>
        <pc:spChg chg="mod">
          <ac:chgData name="Monica Gruber" userId="957e30bb-d67c-4b9f-bae8-f3b777891a97" providerId="ADAL" clId="{7DEB3EE1-5625-48B4-9BC7-44E7C956A86F}" dt="2022-09-21T02:12:11.502" v="5013" actId="20577"/>
          <ac:spMkLst>
            <pc:docMk/>
            <pc:sldMk cId="1135527937" sldId="301"/>
            <ac:spMk id="25" creationId="{467E2EBD-18B2-6E86-7CF1-1C6725900607}"/>
          </ac:spMkLst>
        </pc:spChg>
        <pc:spChg chg="mod">
          <ac:chgData name="Monica Gruber" userId="957e30bb-d67c-4b9f-bae8-f3b777891a97" providerId="ADAL" clId="{7DEB3EE1-5625-48B4-9BC7-44E7C956A86F}" dt="2022-09-21T00:49:20.079" v="38" actId="20577"/>
          <ac:spMkLst>
            <pc:docMk/>
            <pc:sldMk cId="1135527937" sldId="301"/>
            <ac:spMk id="32" creationId="{C138403F-E76C-611F-B37B-2EF5F81973F8}"/>
          </ac:spMkLst>
        </pc:spChg>
        <pc:spChg chg="mod">
          <ac:chgData name="Monica Gruber" userId="957e30bb-d67c-4b9f-bae8-f3b777891a97" providerId="ADAL" clId="{7DEB3EE1-5625-48B4-9BC7-44E7C956A86F}" dt="2022-09-21T02:14:20.951" v="5267" actId="20577"/>
          <ac:spMkLst>
            <pc:docMk/>
            <pc:sldMk cId="1135527937" sldId="301"/>
            <ac:spMk id="36" creationId="{26025BF6-D611-11F2-5B66-463838E48CF9}"/>
          </ac:spMkLst>
        </pc:spChg>
        <pc:spChg chg="mod">
          <ac:chgData name="Monica Gruber" userId="957e30bb-d67c-4b9f-bae8-f3b777891a97" providerId="ADAL" clId="{7DEB3EE1-5625-48B4-9BC7-44E7C956A86F}" dt="2022-09-21T02:15:41.592" v="6088" actId="20577"/>
          <ac:spMkLst>
            <pc:docMk/>
            <pc:sldMk cId="1135527937" sldId="301"/>
            <ac:spMk id="38" creationId="{0D5C71A0-F71D-8A8B-1CD3-BE030FE21335}"/>
          </ac:spMkLst>
        </pc:spChg>
        <pc:spChg chg="mod">
          <ac:chgData name="Monica Gruber" userId="957e30bb-d67c-4b9f-bae8-f3b777891a97" providerId="ADAL" clId="{7DEB3EE1-5625-48B4-9BC7-44E7C956A86F}" dt="2022-09-21T02:16:41.211" v="6344" actId="6549"/>
          <ac:spMkLst>
            <pc:docMk/>
            <pc:sldMk cId="1135527937" sldId="301"/>
            <ac:spMk id="40" creationId="{AE81F383-1BCE-8766-6E0F-183AF4B37553}"/>
          </ac:spMkLst>
        </pc:spChg>
        <pc:spChg chg="mod">
          <ac:chgData name="Monica Gruber" userId="957e30bb-d67c-4b9f-bae8-f3b777891a97" providerId="ADAL" clId="{7DEB3EE1-5625-48B4-9BC7-44E7C956A86F}" dt="2022-09-21T02:17:01.146" v="6345" actId="14100"/>
          <ac:spMkLst>
            <pc:docMk/>
            <pc:sldMk cId="1135527937" sldId="301"/>
            <ac:spMk id="42" creationId="{D1DA9809-F721-716A-24F6-CBB97E682DAB}"/>
          </ac:spMkLst>
        </pc:spChg>
        <pc:spChg chg="mod">
          <ac:chgData name="Monica Gruber" userId="957e30bb-d67c-4b9f-bae8-f3b777891a97" providerId="ADAL" clId="{7DEB3EE1-5625-48B4-9BC7-44E7C956A86F}" dt="2022-09-21T01:18:38.025" v="2700" actId="20577"/>
          <ac:spMkLst>
            <pc:docMk/>
            <pc:sldMk cId="1135527937" sldId="301"/>
            <ac:spMk id="44" creationId="{A522EBC0-B324-E4D3-52AA-5B8637F15644}"/>
          </ac:spMkLst>
        </pc:spChg>
        <pc:spChg chg="mod">
          <ac:chgData name="Monica Gruber" userId="957e30bb-d67c-4b9f-bae8-f3b777891a97" providerId="ADAL" clId="{7DEB3EE1-5625-48B4-9BC7-44E7C956A86F}" dt="2022-09-21T02:18:48.102" v="6349" actId="20577"/>
          <ac:spMkLst>
            <pc:docMk/>
            <pc:sldMk cId="1135527937" sldId="301"/>
            <ac:spMk id="54" creationId="{5403EBF5-0C23-9963-3CF5-81D39B2D93FD}"/>
          </ac:spMkLst>
        </pc:spChg>
        <pc:grpChg chg="add del mod">
          <ac:chgData name="Monica Gruber" userId="957e30bb-d67c-4b9f-bae8-f3b777891a97" providerId="ADAL" clId="{7DEB3EE1-5625-48B4-9BC7-44E7C956A86F}" dt="2022-09-21T01:20:10.776" v="2796" actId="478"/>
          <ac:grpSpMkLst>
            <pc:docMk/>
            <pc:sldMk cId="1135527937" sldId="301"/>
            <ac:grpSpMk id="2" creationId="{954FF6A7-223D-E7E1-3B89-477AA8796079}"/>
          </ac:grpSpMkLst>
        </pc:grpChg>
        <pc:picChg chg="mod">
          <ac:chgData name="Monica Gruber" userId="957e30bb-d67c-4b9f-bae8-f3b777891a97" providerId="ADAL" clId="{7DEB3EE1-5625-48B4-9BC7-44E7C956A86F}" dt="2022-09-21T01:14:13.583" v="2470" actId="1076"/>
          <ac:picMkLst>
            <pc:docMk/>
            <pc:sldMk cId="1135527937" sldId="301"/>
            <ac:picMk id="12" creationId="{55A6178B-8DA7-5335-49ED-73918F607A47}"/>
          </ac:picMkLst>
        </pc:picChg>
        <pc:picChg chg="mod">
          <ac:chgData name="Monica Gruber" userId="957e30bb-d67c-4b9f-bae8-f3b777891a97" providerId="ADAL" clId="{7DEB3EE1-5625-48B4-9BC7-44E7C956A86F}" dt="2022-09-21T01:14:13.583" v="2470" actId="1076"/>
          <ac:picMkLst>
            <pc:docMk/>
            <pc:sldMk cId="1135527937" sldId="301"/>
            <ac:picMk id="15" creationId="{9C5E9711-9D72-87C1-959C-97A8179E9D7F}"/>
          </ac:picMkLst>
        </pc:picChg>
      </pc:sldChg>
      <pc:sldChg chg="del">
        <pc:chgData name="Monica Gruber" userId="957e30bb-d67c-4b9f-bae8-f3b777891a97" providerId="ADAL" clId="{7DEB3EE1-5625-48B4-9BC7-44E7C956A86F}" dt="2022-09-21T00:40:38.259" v="0" actId="47"/>
        <pc:sldMkLst>
          <pc:docMk/>
          <pc:sldMk cId="1700619673" sldId="30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2996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85724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5795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0388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22833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2005EC-A9F8-4530-8A8E-15F90C134277}" type="datetimeFigureOut">
              <a:rPr lang="en-NZ" smtClean="0"/>
              <a:t>21/09/2022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44878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2005EC-A9F8-4530-8A8E-15F90C134277}" type="datetimeFigureOut">
              <a:rPr lang="en-NZ" smtClean="0"/>
              <a:t>21/09/2022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93426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2005EC-A9F8-4530-8A8E-15F90C134277}" type="datetimeFigureOut">
              <a:rPr lang="en-NZ" smtClean="0"/>
              <a:t>21/09/2022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821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005EC-A9F8-4530-8A8E-15F90C134277}" type="datetimeFigureOut">
              <a:rPr lang="en-NZ" smtClean="0"/>
              <a:t>21/09/2022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73715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21/09/2022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88266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21/09/2022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83380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2005EC-A9F8-4530-8A8E-15F90C134277}" type="datetimeFigureOut">
              <a:rPr lang="en-NZ" smtClean="0"/>
              <a:t>21/09/2022</a:t>
            </a:fld>
            <a:endParaRPr lang="en-NZ"/>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6394A1E-1522-4639-A8CB-7E2090099CAC}" type="slidenum">
              <a:rPr lang="en-NZ" smtClean="0"/>
              <a:t>‹#›</a:t>
            </a:fld>
            <a:endParaRPr lang="en-NZ"/>
          </a:p>
        </p:txBody>
      </p:sp>
    </p:spTree>
    <p:extLst>
      <p:ext uri="{BB962C8B-B14F-4D97-AF65-F5344CB8AC3E}">
        <p14:creationId xmlns:p14="http://schemas.microsoft.com/office/powerpoint/2010/main" val="4122417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hyperlink" Target="https://www.cabi.org/isc/datasheet/56675" TargetMode="External"/><Relationship Id="rId13" Type="http://schemas.openxmlformats.org/officeDocument/2006/relationships/image" Target="../media/image17.png"/><Relationship Id="rId3" Type="http://schemas.openxmlformats.org/officeDocument/2006/relationships/image" Target="../media/image11.emf"/><Relationship Id="rId7" Type="http://schemas.openxmlformats.org/officeDocument/2006/relationships/hyperlink" Target="https://www.cabi.org/isc/datasheet/56667" TargetMode="External"/><Relationship Id="rId12" Type="http://schemas.openxmlformats.org/officeDocument/2006/relationships/image" Target="../media/image16.jpg"/><Relationship Id="rId2" Type="http://schemas.openxmlformats.org/officeDocument/2006/relationships/image" Target="../media/image10.emf"/><Relationship Id="rId1" Type="http://schemas.openxmlformats.org/officeDocument/2006/relationships/slideLayout" Target="../slideLayouts/slideLayout8.xml"/><Relationship Id="rId6" Type="http://schemas.openxmlformats.org/officeDocument/2006/relationships/hyperlink" Target="https://www.scientificillustration.net/" TargetMode="External"/><Relationship Id="rId11" Type="http://schemas.openxmlformats.org/officeDocument/2006/relationships/image" Target="../media/image15.jpeg"/><Relationship Id="rId5" Type="http://schemas.openxmlformats.org/officeDocument/2006/relationships/image" Target="../media/image13.png"/><Relationship Id="rId15" Type="http://schemas.openxmlformats.org/officeDocument/2006/relationships/image" Target="../media/image19.tif"/><Relationship Id="rId10" Type="http://schemas.openxmlformats.org/officeDocument/2006/relationships/image" Target="../media/image14.jpeg"/><Relationship Id="rId4" Type="http://schemas.openxmlformats.org/officeDocument/2006/relationships/image" Target="../media/image12.emf"/><Relationship Id="rId9" Type="http://schemas.openxmlformats.org/officeDocument/2006/relationships/hyperlink" Target="https://www.cabi.org/isc/datasheet/56670" TargetMode="Externa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2F95B22-E8D0-D2CC-BCBC-24E175976CFD}"/>
              </a:ext>
            </a:extLst>
          </p:cNvPr>
          <p:cNvSpPr txBox="1">
            <a:spLocks/>
          </p:cNvSpPr>
          <p:nvPr/>
        </p:nvSpPr>
        <p:spPr>
          <a:xfrm>
            <a:off x="0" y="0"/>
            <a:ext cx="6857999" cy="1052993"/>
          </a:xfrm>
          <a:prstGeom prst="rect">
            <a:avLst/>
          </a:prstGeom>
          <a:solidFill>
            <a:srgbClr val="18434D"/>
          </a:solidFill>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NZ" sz="2800" b="1" dirty="0">
                <a:solidFill>
                  <a:srgbClr val="E8F3F7"/>
                </a:solidFill>
                <a:latin typeface="Arial" panose="020B0604020202020204" pitchFamily="34" charset="0"/>
                <a:cs typeface="Arial" panose="020B0604020202020204" pitchFamily="34" charset="0"/>
              </a:rPr>
              <a:t>  Wasps/yellowjackets</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a:solidFill>
                  <a:srgbClr val="E2C06A"/>
                </a:solidFill>
                <a:latin typeface="Arial" panose="020B0604020202020204" pitchFamily="34" charset="0"/>
                <a:cs typeface="Arial" panose="020B0604020202020204" pitchFamily="34" charset="0"/>
              </a:rPr>
              <a:t>Vespula </a:t>
            </a:r>
            <a:r>
              <a:rPr lang="en-NZ" sz="1600" b="1" dirty="0" err="1">
                <a:solidFill>
                  <a:srgbClr val="E2C06A"/>
                </a:solidFill>
                <a:latin typeface="Arial" panose="020B0604020202020204" pitchFamily="34" charset="0"/>
                <a:cs typeface="Arial" panose="020B0604020202020204" pitchFamily="34" charset="0"/>
              </a:rPr>
              <a:t>spp</a:t>
            </a:r>
            <a:r>
              <a:rPr lang="en-NZ" sz="1600" b="1" i="1" dirty="0">
                <a:solidFill>
                  <a:srgbClr val="E2C06A"/>
                </a:solidFill>
                <a:latin typeface="Arial" panose="020B0604020202020204" pitchFamily="34" charset="0"/>
                <a:cs typeface="Arial" panose="020B0604020202020204" pitchFamily="34" charset="0"/>
              </a:rPr>
              <a:t>*</a:t>
            </a:r>
            <a:endParaRPr lang="en-NZ" b="1" dirty="0">
              <a:solidFill>
                <a:srgbClr val="E2C06A"/>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30EBD1E-DF4D-0BBD-4F8A-8F51C277E561}"/>
              </a:ext>
            </a:extLst>
          </p:cNvPr>
          <p:cNvSpPr/>
          <p:nvPr/>
        </p:nvSpPr>
        <p:spPr>
          <a:xfrm>
            <a:off x="-1" y="1435100"/>
            <a:ext cx="6857999" cy="5359400"/>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905356-25F6-D909-CAD3-FBECBAFB7EFA}"/>
              </a:ext>
            </a:extLst>
          </p:cNvPr>
          <p:cNvSpPr>
            <a:spLocks noGrp="1"/>
          </p:cNvSpPr>
          <p:nvPr>
            <p:ph idx="1"/>
          </p:nvPr>
        </p:nvSpPr>
        <p:spPr>
          <a:xfrm>
            <a:off x="3975100" y="1573079"/>
            <a:ext cx="2781298" cy="4943926"/>
          </a:xfrm>
        </p:spPr>
        <p:txBody>
          <a:bodyPr>
            <a:noAutofit/>
          </a:bodyPr>
          <a:lstStyle/>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Known as yellowjackets in north America and wasps elsewhere, </a:t>
            </a:r>
            <a:r>
              <a:rPr lang="en-NZ" sz="1100" i="1" dirty="0">
                <a:solidFill>
                  <a:srgbClr val="18434D"/>
                </a:solidFill>
                <a:latin typeface="Arial" panose="020B0604020202020204" pitchFamily="34" charset="0"/>
                <a:cs typeface="Arial" panose="020B0604020202020204" pitchFamily="34" charset="0"/>
              </a:rPr>
              <a:t>Vespula</a:t>
            </a:r>
            <a:r>
              <a:rPr lang="en-NZ" sz="1100" dirty="0">
                <a:solidFill>
                  <a:srgbClr val="18434D"/>
                </a:solidFill>
                <a:latin typeface="Arial" panose="020B0604020202020204" pitchFamily="34" charset="0"/>
                <a:cs typeface="Arial" panose="020B0604020202020204" pitchFamily="34" charset="0"/>
              </a:rPr>
              <a:t> have similar impacts, habitats and pathways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All wasps are predators and will eat almost anything</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Common wasp has a distinctive “anchor” down the centre of the face</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All have high potential for dispersal and colonization of new territories, particularly via shipping, planes and road vehicles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Wasps have a life history that includes a hibernating, adult female able to establish a new colony alone. These “queens”, which usually stay in the nest, are larger (~ 20 mm) than the “worker” wasps (~10-15 mm – images on left) that are commonly seen</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Build nests (image on left) underground or hidden away behind retaining walls and rockeries in gardens, in cavity walls or roof spaces in buildings and abandoned burrows of rodents or rabbits. Sometimes build an exposed nest </a:t>
            </a:r>
          </a:p>
        </p:txBody>
      </p:sp>
      <p:sp>
        <p:nvSpPr>
          <p:cNvPr id="4" name="Text Placeholder 3">
            <a:extLst>
              <a:ext uri="{FF2B5EF4-FFF2-40B4-BE49-F238E27FC236}">
                <a16:creationId xmlns:a16="http://schemas.microsoft.com/office/drawing/2014/main" id="{DDB12B0C-6C09-B5F5-6D04-6D2004D8F094}"/>
              </a:ext>
            </a:extLst>
          </p:cNvPr>
          <p:cNvSpPr>
            <a:spLocks noGrp="1"/>
          </p:cNvSpPr>
          <p:nvPr>
            <p:ph type="body" sz="half" idx="2"/>
          </p:nvPr>
        </p:nvSpPr>
        <p:spPr>
          <a:xfrm>
            <a:off x="-2" y="6675450"/>
            <a:ext cx="6858000" cy="457193"/>
          </a:xfrm>
          <a:solidFill>
            <a:srgbClr val="31869A"/>
          </a:solidFill>
          <a:ln>
            <a:noFill/>
          </a:ln>
        </p:spPr>
        <p:txBody>
          <a:bodyPr>
            <a:normAutofit/>
          </a:bodyPr>
          <a:lstStyle/>
          <a:p>
            <a:pPr>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            PATHWAYS     </a:t>
            </a:r>
            <a:r>
              <a:rPr lang="en-NZ" b="1" dirty="0">
                <a:solidFill>
                  <a:srgbClr val="E2C06A"/>
                </a:solidFill>
                <a:latin typeface="Arial" panose="020B0604020202020204" pitchFamily="34" charset="0"/>
                <a:cs typeface="Arial" panose="020B0604020202020204" pitchFamily="34" charset="0"/>
                <a:sym typeface="Wingdings" panose="05000000000000000000" pitchFamily="2" charset="2"/>
              </a:rPr>
              <a:t> </a:t>
            </a:r>
            <a:r>
              <a:rPr lang="en-NZ" b="1" dirty="0">
                <a:solidFill>
                  <a:srgbClr val="E2C06A"/>
                </a:solidFill>
                <a:latin typeface="Arial" panose="020B0604020202020204" pitchFamily="34" charset="0"/>
                <a:cs typeface="Arial" panose="020B0604020202020204" pitchFamily="34" charset="0"/>
              </a:rPr>
              <a:t>shipping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a:t>
            </a:r>
            <a:r>
              <a:rPr lang="en-NZ" b="1" dirty="0">
                <a:solidFill>
                  <a:srgbClr val="E2C06A"/>
                </a:solidFill>
                <a:latin typeface="Arial" panose="020B0604020202020204" pitchFamily="34" charset="0"/>
                <a:cs typeface="Arial" panose="020B0604020202020204" pitchFamily="34" charset="0"/>
              </a:rPr>
              <a:t> timber/forestry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 </a:t>
            </a:r>
            <a:r>
              <a:rPr lang="en-NZ" b="1" dirty="0">
                <a:solidFill>
                  <a:srgbClr val="E2C06A"/>
                </a:solidFill>
                <a:latin typeface="Arial" panose="020B0604020202020204" pitchFamily="34" charset="0"/>
                <a:cs typeface="Arial" panose="020B0604020202020204" pitchFamily="34" charset="0"/>
              </a:rPr>
              <a:t> machinery</a:t>
            </a:r>
          </a:p>
        </p:txBody>
      </p:sp>
      <p:sp>
        <p:nvSpPr>
          <p:cNvPr id="19" name="Text Placeholder 3">
            <a:extLst>
              <a:ext uri="{FF2B5EF4-FFF2-40B4-BE49-F238E27FC236}">
                <a16:creationId xmlns:a16="http://schemas.microsoft.com/office/drawing/2014/main" id="{CF3C53D4-532F-B7A8-8085-4373C5DAF3FE}"/>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KEY FEATURES</a:t>
            </a:r>
          </a:p>
        </p:txBody>
      </p:sp>
      <p:pic>
        <p:nvPicPr>
          <p:cNvPr id="7" name="Picture 6">
            <a:extLst>
              <a:ext uri="{FF2B5EF4-FFF2-40B4-BE49-F238E27FC236}">
                <a16:creationId xmlns:a16="http://schemas.microsoft.com/office/drawing/2014/main" id="{04C884B9-2B98-0ADD-B8D3-C977E4188FAA}"/>
              </a:ext>
            </a:extLst>
          </p:cNvPr>
          <p:cNvPicPr>
            <a:picLocks noChangeAspect="1"/>
          </p:cNvPicPr>
          <p:nvPr/>
        </p:nvPicPr>
        <p:blipFill rotWithShape="1">
          <a:blip r:embed="rId2"/>
          <a:srcRect l="3114" t="2760" r="9587" b="635"/>
          <a:stretch/>
        </p:blipFill>
        <p:spPr>
          <a:xfrm>
            <a:off x="149860" y="6587757"/>
            <a:ext cx="613409" cy="632577"/>
          </a:xfrm>
          <a:prstGeom prst="flowChartConnector">
            <a:avLst/>
          </a:prstGeom>
        </p:spPr>
      </p:pic>
      <p:sp>
        <p:nvSpPr>
          <p:cNvPr id="14" name="Rectangle 13">
            <a:extLst>
              <a:ext uri="{FF2B5EF4-FFF2-40B4-BE49-F238E27FC236}">
                <a16:creationId xmlns:a16="http://schemas.microsoft.com/office/drawing/2014/main" id="{A1C6A0D8-C4DE-8F0C-3FF3-59E2EF8896D9}"/>
              </a:ext>
            </a:extLst>
          </p:cNvPr>
          <p:cNvSpPr/>
          <p:nvPr/>
        </p:nvSpPr>
        <p:spPr>
          <a:xfrm>
            <a:off x="178547" y="7271315"/>
            <a:ext cx="1497853" cy="1792287"/>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Present</a:t>
            </a: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573E5A8-3F3E-42CA-D4E4-9FCBBA6B82C9}"/>
              </a:ext>
            </a:extLst>
          </p:cNvPr>
          <p:cNvSpPr/>
          <p:nvPr/>
        </p:nvSpPr>
        <p:spPr>
          <a:xfrm>
            <a:off x="927473" y="7888058"/>
            <a:ext cx="571500" cy="330200"/>
          </a:xfrm>
          <a:prstGeom prst="rect">
            <a:avLst/>
          </a:prstGeom>
          <a:solidFill>
            <a:srgbClr val="C562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2" name="Group 1">
            <a:extLst>
              <a:ext uri="{FF2B5EF4-FFF2-40B4-BE49-F238E27FC236}">
                <a16:creationId xmlns:a16="http://schemas.microsoft.com/office/drawing/2014/main" id="{16786314-FC79-A657-5528-79191665BF3B}"/>
              </a:ext>
            </a:extLst>
          </p:cNvPr>
          <p:cNvGrpSpPr>
            <a:grpSpLocks noChangeAspect="1"/>
          </p:cNvGrpSpPr>
          <p:nvPr/>
        </p:nvGrpSpPr>
        <p:grpSpPr>
          <a:xfrm>
            <a:off x="1803400" y="7227270"/>
            <a:ext cx="4952998" cy="2588859"/>
            <a:chOff x="-2" y="2137195"/>
            <a:chExt cx="6858000" cy="3584575"/>
          </a:xfrm>
        </p:grpSpPr>
        <p:pic>
          <p:nvPicPr>
            <p:cNvPr id="1034" name="Picture 10">
              <a:extLst>
                <a:ext uri="{FF2B5EF4-FFF2-40B4-BE49-F238E27FC236}">
                  <a16:creationId xmlns:a16="http://schemas.microsoft.com/office/drawing/2014/main" id="{AAE70185-A5A9-6CE8-3DB4-27F0B905F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137195"/>
              <a:ext cx="6858000" cy="35845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185A4AC-973A-B05B-A911-CB7528EB76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587" t="26194" r="16127" b="5238"/>
            <a:stretch/>
          </p:blipFill>
          <p:spPr bwMode="auto">
            <a:xfrm>
              <a:off x="3485624" y="3199129"/>
              <a:ext cx="2145555" cy="245787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Vespula vulgaris (common wasp); portrait, depicting the characteristic facial markings.">
            <a:extLst>
              <a:ext uri="{FF2B5EF4-FFF2-40B4-BE49-F238E27FC236}">
                <a16:creationId xmlns:a16="http://schemas.microsoft.com/office/drawing/2014/main" id="{24D0C25E-7428-48B3-06A2-AA1ADFBC7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1" y="5084735"/>
            <a:ext cx="1649453" cy="1512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BC4687E8-2F91-116E-9648-958E33FD6CCE}"/>
              </a:ext>
            </a:extLst>
          </p:cNvPr>
          <p:cNvSpPr txBox="1">
            <a:spLocks/>
          </p:cNvSpPr>
          <p:nvPr/>
        </p:nvSpPr>
        <p:spPr>
          <a:xfrm>
            <a:off x="60957" y="1435100"/>
            <a:ext cx="3429000" cy="503110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nSpc>
                <a:spcPct val="100000"/>
              </a:lnSpc>
              <a:spcBef>
                <a:spcPts val="600"/>
              </a:spcBef>
              <a:buNone/>
            </a:pPr>
            <a:r>
              <a:rPr lang="en-NZ" sz="1100" dirty="0">
                <a:solidFill>
                  <a:srgbClr val="18434D"/>
                </a:solidFill>
                <a:latin typeface="Arial" panose="020B0604020202020204" pitchFamily="34" charset="0"/>
                <a:cs typeface="Arial" panose="020B0604020202020204" pitchFamily="34" charset="0"/>
              </a:rPr>
              <a:t>Western yellowjacket</a:t>
            </a: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r>
              <a:rPr lang="en-NZ" sz="1100" dirty="0">
                <a:solidFill>
                  <a:srgbClr val="18434D"/>
                </a:solidFill>
                <a:latin typeface="Arial" panose="020B0604020202020204" pitchFamily="34" charset="0"/>
                <a:cs typeface="Arial" panose="020B0604020202020204" pitchFamily="34" charset="0"/>
              </a:rPr>
              <a:t>German wasp</a:t>
            </a: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r>
              <a:rPr lang="en-NZ" sz="1100" dirty="0">
                <a:solidFill>
                  <a:srgbClr val="18434D"/>
                </a:solidFill>
                <a:latin typeface="Arial" panose="020B0604020202020204" pitchFamily="34" charset="0"/>
                <a:cs typeface="Arial" panose="020B0604020202020204" pitchFamily="34" charset="0"/>
              </a:rPr>
              <a:t>Common wasp</a:t>
            </a: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NZ" sz="1100" dirty="0">
              <a:solidFill>
                <a:srgbClr val="18434D"/>
              </a:solidFill>
              <a:latin typeface="Arial" panose="020B0604020202020204" pitchFamily="34" charset="0"/>
              <a:cs typeface="Arial" panose="020B0604020202020204" pitchFamily="34" charset="0"/>
            </a:endParaRPr>
          </a:p>
        </p:txBody>
      </p:sp>
      <p:pic>
        <p:nvPicPr>
          <p:cNvPr id="1028" name="Picture 4" descr="Vespula germanica (German wasp); adult, extreme close-up of head capsule, showing characteristic facial pattern.">
            <a:extLst>
              <a:ext uri="{FF2B5EF4-FFF2-40B4-BE49-F238E27FC236}">
                <a16:creationId xmlns:a16="http://schemas.microsoft.com/office/drawing/2014/main" id="{5E908F25-6724-98F0-DB29-D1EF9F1AA5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129" t="15318" r="17272" b="26103"/>
          <a:stretch/>
        </p:blipFill>
        <p:spPr bwMode="auto">
          <a:xfrm>
            <a:off x="185421" y="3382448"/>
            <a:ext cx="1649453"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spula pensylvanica (western yellowjacket); adult on plant stem, showing close-up of head capsule and facial pattern. (Image by permission of Werner Eigelsreiter; werner@okanaganwildlife.ca)">
            <a:extLst>
              <a:ext uri="{FF2B5EF4-FFF2-40B4-BE49-F238E27FC236}">
                <a16:creationId xmlns:a16="http://schemas.microsoft.com/office/drawing/2014/main" id="{CA664DA1-D680-2EFE-E58C-87224B14FF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271" t="19459" r="25766" b="32467"/>
          <a:stretch/>
        </p:blipFill>
        <p:spPr bwMode="auto">
          <a:xfrm>
            <a:off x="185421" y="1680160"/>
            <a:ext cx="1649453"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Vespula germanica (German wasp); worker, female, lateral view. ca.14mm in length. 10 km NW of Kitzbühel, Austria. September 2009.">
            <a:extLst>
              <a:ext uri="{FF2B5EF4-FFF2-40B4-BE49-F238E27FC236}">
                <a16:creationId xmlns:a16="http://schemas.microsoft.com/office/drawing/2014/main" id="{6526B580-77B8-80BC-78EC-499D9C20D2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507"/>
          <a:stretch/>
        </p:blipFill>
        <p:spPr bwMode="auto">
          <a:xfrm>
            <a:off x="1959338" y="3382448"/>
            <a:ext cx="203598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espula pensylvanica (western yellowjacket); adult on leaf, showing facial pattern. (Image by permission of Werner Eigelsreiter; werner@okanaganwildlife.ca)">
            <a:extLst>
              <a:ext uri="{FF2B5EF4-FFF2-40B4-BE49-F238E27FC236}">
                <a16:creationId xmlns:a16="http://schemas.microsoft.com/office/drawing/2014/main" id="{D014D73E-44AD-D31D-7A39-040C02A206F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76" r="7854"/>
          <a:stretch/>
        </p:blipFill>
        <p:spPr bwMode="auto">
          <a:xfrm>
            <a:off x="1959338" y="1680160"/>
            <a:ext cx="203598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A2408EE-B937-3949-0D86-D5FA88C4CFF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031" r="2334" b="10265"/>
          <a:stretch/>
        </p:blipFill>
        <p:spPr bwMode="auto">
          <a:xfrm>
            <a:off x="1959338" y="5084735"/>
            <a:ext cx="2035982" cy="15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829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67E2EBD-18B2-6E86-7CF1-1C6725900607}"/>
              </a:ext>
            </a:extLst>
          </p:cNvPr>
          <p:cNvSpPr/>
          <p:nvPr/>
        </p:nvSpPr>
        <p:spPr>
          <a:xfrm>
            <a:off x="94706"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Can kill virtually all insect life in a local, causing loss of insect-eating birds, insect pollinators of rare or endangered flowers. Adversely affects the breeding success of birds, and kill baby birds</a:t>
            </a:r>
          </a:p>
        </p:txBody>
      </p:sp>
      <p:sp>
        <p:nvSpPr>
          <p:cNvPr id="16" name="Text Placeholder 3">
            <a:extLst>
              <a:ext uri="{FF2B5EF4-FFF2-40B4-BE49-F238E27FC236}">
                <a16:creationId xmlns:a16="http://schemas.microsoft.com/office/drawing/2014/main" id="{BEC4E14F-3B6E-18F3-3F58-3CF0FF341EB7}"/>
              </a:ext>
            </a:extLst>
          </p:cNvPr>
          <p:cNvSpPr txBox="1">
            <a:spLocks/>
          </p:cNvSpPr>
          <p:nvPr/>
        </p:nvSpPr>
        <p:spPr>
          <a:xfrm>
            <a:off x="-1" y="5507814"/>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ADDITIONAL NOTES</a:t>
            </a:r>
          </a:p>
        </p:txBody>
      </p:sp>
      <p:sp>
        <p:nvSpPr>
          <p:cNvPr id="17" name="Text Placeholder 3">
            <a:extLst>
              <a:ext uri="{FF2B5EF4-FFF2-40B4-BE49-F238E27FC236}">
                <a16:creationId xmlns:a16="http://schemas.microsoft.com/office/drawing/2014/main" id="{93E9C069-D165-2BB0-E11F-44A71573A9DF}"/>
              </a:ext>
            </a:extLst>
          </p:cNvPr>
          <p:cNvSpPr txBox="1">
            <a:spLocks/>
          </p:cNvSpPr>
          <p:nvPr/>
        </p:nvSpPr>
        <p:spPr>
          <a:xfrm>
            <a:off x="-1704" y="428669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DISTRIBUTION</a:t>
            </a:r>
          </a:p>
        </p:txBody>
      </p:sp>
      <p:sp>
        <p:nvSpPr>
          <p:cNvPr id="18" name="Text Placeholder 3">
            <a:extLst>
              <a:ext uri="{FF2B5EF4-FFF2-40B4-BE49-F238E27FC236}">
                <a16:creationId xmlns:a16="http://schemas.microsoft.com/office/drawing/2014/main" id="{A6A913F0-FC65-34F3-A0E3-FD5D1E165333}"/>
              </a:ext>
            </a:extLst>
          </p:cNvPr>
          <p:cNvSpPr txBox="1">
            <a:spLocks/>
          </p:cNvSpPr>
          <p:nvPr/>
        </p:nvSpPr>
        <p:spPr>
          <a:xfrm>
            <a:off x="-3826" y="687764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INFORMATION SOURCES </a:t>
            </a:r>
            <a:r>
              <a:rPr lang="en-NZ" dirty="0">
                <a:solidFill>
                  <a:srgbClr val="C4E0EB"/>
                </a:solidFill>
                <a:latin typeface="Arial" panose="020B0604020202020204" pitchFamily="34" charset="0"/>
                <a:cs typeface="Arial" panose="020B0604020202020204" pitchFamily="34" charset="0"/>
              </a:rPr>
              <a:t>(click links for more)</a:t>
            </a:r>
            <a:endParaRPr lang="en-NZ" sz="2000" dirty="0">
              <a:solidFill>
                <a:srgbClr val="C4E0EB"/>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2915D2D-A752-8370-B1C4-E4F97AFE35B8}"/>
              </a:ext>
            </a:extLst>
          </p:cNvPr>
          <p:cNvGrpSpPr/>
          <p:nvPr/>
        </p:nvGrpSpPr>
        <p:grpSpPr>
          <a:xfrm>
            <a:off x="3563618" y="1666153"/>
            <a:ext cx="1390496" cy="510803"/>
            <a:chOff x="3528718" y="2217447"/>
            <a:chExt cx="1390496" cy="510803"/>
          </a:xfrm>
        </p:grpSpPr>
        <p:pic>
          <p:nvPicPr>
            <p:cNvPr id="9" name="Picture 8">
              <a:extLst>
                <a:ext uri="{FF2B5EF4-FFF2-40B4-BE49-F238E27FC236}">
                  <a16:creationId xmlns:a16="http://schemas.microsoft.com/office/drawing/2014/main" id="{88763411-12A9-2538-836A-C9425B23B864}"/>
                </a:ext>
              </a:extLst>
            </p:cNvPr>
            <p:cNvPicPr>
              <a:picLocks noChangeAspect="1"/>
            </p:cNvPicPr>
            <p:nvPr/>
          </p:nvPicPr>
          <p:blipFill>
            <a:blip r:embed="rId2"/>
            <a:stretch>
              <a:fillRect/>
            </a:stretch>
          </p:blipFill>
          <p:spPr>
            <a:xfrm>
              <a:off x="3528718" y="2219535"/>
              <a:ext cx="618186" cy="508715"/>
            </a:xfrm>
            <a:prstGeom prst="rect">
              <a:avLst/>
            </a:prstGeom>
          </p:spPr>
        </p:pic>
        <p:sp>
          <p:nvSpPr>
            <p:cNvPr id="31" name="Text Placeholder 3">
              <a:extLst>
                <a:ext uri="{FF2B5EF4-FFF2-40B4-BE49-F238E27FC236}">
                  <a16:creationId xmlns:a16="http://schemas.microsoft.com/office/drawing/2014/main" id="{EAFA7B12-0573-1476-E953-5795436F10ED}"/>
                </a:ext>
              </a:extLst>
            </p:cNvPr>
            <p:cNvSpPr txBox="1">
              <a:spLocks/>
            </p:cNvSpPr>
            <p:nvPr/>
          </p:nvSpPr>
          <p:spPr>
            <a:xfrm>
              <a:off x="4097036" y="2217447"/>
              <a:ext cx="822178" cy="504000"/>
            </a:xfrm>
            <a:prstGeom prst="rect">
              <a:avLst/>
            </a:prstGeom>
            <a:solidFill>
              <a:schemeClr val="bg1"/>
            </a:solidFill>
            <a:ln>
              <a:noFill/>
            </a:ln>
          </p:spPr>
          <p:txBody>
            <a:bodyPr vert="horz" lIns="91440" tIns="45720" rIns="91440" bIns="45720" rtlCol="0" anchor="ct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Society &amp;</a:t>
              </a:r>
            </a:p>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Culture</a:t>
              </a:r>
            </a:p>
          </p:txBody>
        </p:sp>
      </p:grpSp>
      <p:grpSp>
        <p:nvGrpSpPr>
          <p:cNvPr id="13" name="Group 12">
            <a:extLst>
              <a:ext uri="{FF2B5EF4-FFF2-40B4-BE49-F238E27FC236}">
                <a16:creationId xmlns:a16="http://schemas.microsoft.com/office/drawing/2014/main" id="{F104C532-B7E1-D09D-1B6F-A09AFDE82027}"/>
              </a:ext>
            </a:extLst>
          </p:cNvPr>
          <p:cNvGrpSpPr/>
          <p:nvPr/>
        </p:nvGrpSpPr>
        <p:grpSpPr>
          <a:xfrm>
            <a:off x="5340248" y="1668395"/>
            <a:ext cx="1320634" cy="506318"/>
            <a:chOff x="5206898" y="2214176"/>
            <a:chExt cx="1320634" cy="506318"/>
          </a:xfrm>
        </p:grpSpPr>
        <p:sp>
          <p:nvSpPr>
            <p:cNvPr id="19" name="Text Placeholder 3">
              <a:extLst>
                <a:ext uri="{FF2B5EF4-FFF2-40B4-BE49-F238E27FC236}">
                  <a16:creationId xmlns:a16="http://schemas.microsoft.com/office/drawing/2014/main" id="{37F425DD-FDFF-2B71-A7F5-2DD0EF86DB36}"/>
                </a:ext>
              </a:extLst>
            </p:cNvPr>
            <p:cNvSpPr txBox="1">
              <a:spLocks/>
            </p:cNvSpPr>
            <p:nvPr/>
          </p:nvSpPr>
          <p:spPr>
            <a:xfrm>
              <a:off x="5659634" y="2214176"/>
              <a:ext cx="8678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0"/>
                </a:spcBef>
              </a:pPr>
              <a:r>
                <a:rPr lang="en-NZ" sz="1400" b="1" dirty="0">
                  <a:solidFill>
                    <a:srgbClr val="18434D"/>
                  </a:solidFill>
                  <a:latin typeface="Arial Narrow" panose="020B0606020202030204" pitchFamily="34" charset="0"/>
                  <a:cs typeface="Arial" panose="020B0604020202020204" pitchFamily="34" charset="0"/>
                </a:rPr>
                <a:t>Economy</a:t>
              </a:r>
            </a:p>
          </p:txBody>
        </p:sp>
        <p:pic>
          <p:nvPicPr>
            <p:cNvPr id="7" name="Picture 6">
              <a:extLst>
                <a:ext uri="{FF2B5EF4-FFF2-40B4-BE49-F238E27FC236}">
                  <a16:creationId xmlns:a16="http://schemas.microsoft.com/office/drawing/2014/main" id="{C39EA138-4623-A4D5-4EFD-39CE9666CCE0}"/>
                </a:ext>
              </a:extLst>
            </p:cNvPr>
            <p:cNvPicPr>
              <a:picLocks noChangeAspect="1"/>
            </p:cNvPicPr>
            <p:nvPr/>
          </p:nvPicPr>
          <p:blipFill>
            <a:blip r:embed="rId3"/>
            <a:stretch>
              <a:fillRect/>
            </a:stretch>
          </p:blipFill>
          <p:spPr>
            <a:xfrm>
              <a:off x="5206898" y="2224657"/>
              <a:ext cx="540913" cy="495837"/>
            </a:xfrm>
            <a:prstGeom prst="rect">
              <a:avLst/>
            </a:prstGeom>
          </p:spPr>
        </p:pic>
      </p:grpSp>
      <p:grpSp>
        <p:nvGrpSpPr>
          <p:cNvPr id="22" name="Group 21">
            <a:extLst>
              <a:ext uri="{FF2B5EF4-FFF2-40B4-BE49-F238E27FC236}">
                <a16:creationId xmlns:a16="http://schemas.microsoft.com/office/drawing/2014/main" id="{F34F3DA3-E927-68DC-67D0-DC4778C2DC2C}"/>
              </a:ext>
            </a:extLst>
          </p:cNvPr>
          <p:cNvGrpSpPr/>
          <p:nvPr/>
        </p:nvGrpSpPr>
        <p:grpSpPr>
          <a:xfrm>
            <a:off x="1940628" y="1669067"/>
            <a:ext cx="1324991" cy="504974"/>
            <a:chOff x="1877128" y="2203958"/>
            <a:chExt cx="1324991" cy="504974"/>
          </a:xfrm>
        </p:grpSpPr>
        <p:sp>
          <p:nvSpPr>
            <p:cNvPr id="33" name="Text Placeholder 3">
              <a:extLst>
                <a:ext uri="{FF2B5EF4-FFF2-40B4-BE49-F238E27FC236}">
                  <a16:creationId xmlns:a16="http://schemas.microsoft.com/office/drawing/2014/main" id="{26CD016F-C1E6-11E2-1C7B-E8B63E2E63CD}"/>
                </a:ext>
              </a:extLst>
            </p:cNvPr>
            <p:cNvSpPr txBox="1">
              <a:spLocks/>
            </p:cNvSpPr>
            <p:nvPr/>
          </p:nvSpPr>
          <p:spPr>
            <a:xfrm>
              <a:off x="2372321" y="2203958"/>
              <a:ext cx="8297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Health</a:t>
              </a:r>
            </a:p>
          </p:txBody>
        </p:sp>
        <p:pic>
          <p:nvPicPr>
            <p:cNvPr id="11" name="Picture 10">
              <a:extLst>
                <a:ext uri="{FF2B5EF4-FFF2-40B4-BE49-F238E27FC236}">
                  <a16:creationId xmlns:a16="http://schemas.microsoft.com/office/drawing/2014/main" id="{70667915-06EE-BAE0-AC2F-FFCA31A05F58}"/>
                </a:ext>
              </a:extLst>
            </p:cNvPr>
            <p:cNvPicPr>
              <a:picLocks noChangeAspect="1"/>
            </p:cNvPicPr>
            <p:nvPr/>
          </p:nvPicPr>
          <p:blipFill>
            <a:blip r:embed="rId4"/>
            <a:stretch>
              <a:fillRect/>
            </a:stretch>
          </p:blipFill>
          <p:spPr>
            <a:xfrm>
              <a:off x="1877128" y="2219535"/>
              <a:ext cx="566670" cy="489397"/>
            </a:xfrm>
            <a:prstGeom prst="rect">
              <a:avLst/>
            </a:prstGeom>
          </p:spPr>
        </p:pic>
      </p:grpSp>
      <p:grpSp>
        <p:nvGrpSpPr>
          <p:cNvPr id="26" name="Group 25">
            <a:extLst>
              <a:ext uri="{FF2B5EF4-FFF2-40B4-BE49-F238E27FC236}">
                <a16:creationId xmlns:a16="http://schemas.microsoft.com/office/drawing/2014/main" id="{737A5C03-3631-C878-992F-8B53C5619E2C}"/>
              </a:ext>
            </a:extLst>
          </p:cNvPr>
          <p:cNvGrpSpPr/>
          <p:nvPr/>
        </p:nvGrpSpPr>
        <p:grpSpPr>
          <a:xfrm>
            <a:off x="175987" y="1669554"/>
            <a:ext cx="1470840" cy="504000"/>
            <a:chOff x="264887" y="1669554"/>
            <a:chExt cx="1470840" cy="504000"/>
          </a:xfrm>
        </p:grpSpPr>
        <p:sp>
          <p:nvSpPr>
            <p:cNvPr id="35" name="Text Placeholder 3">
              <a:extLst>
                <a:ext uri="{FF2B5EF4-FFF2-40B4-BE49-F238E27FC236}">
                  <a16:creationId xmlns:a16="http://schemas.microsoft.com/office/drawing/2014/main" id="{FEAAA24C-C7A9-0928-2810-82978E0A647D}"/>
                </a:ext>
              </a:extLst>
            </p:cNvPr>
            <p:cNvSpPr txBox="1">
              <a:spLocks/>
            </p:cNvSpPr>
            <p:nvPr/>
          </p:nvSpPr>
          <p:spPr>
            <a:xfrm>
              <a:off x="630298" y="1669554"/>
              <a:ext cx="1105429"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Environment</a:t>
              </a:r>
            </a:p>
          </p:txBody>
        </p:sp>
        <p:pic>
          <p:nvPicPr>
            <p:cNvPr id="24" name="Picture 23">
              <a:extLst>
                <a:ext uri="{FF2B5EF4-FFF2-40B4-BE49-F238E27FC236}">
                  <a16:creationId xmlns:a16="http://schemas.microsoft.com/office/drawing/2014/main" id="{97DC6AB7-BF4D-4A0B-B4C3-4615E5934A54}"/>
                </a:ext>
              </a:extLst>
            </p:cNvPr>
            <p:cNvPicPr>
              <a:picLocks noChangeAspect="1"/>
            </p:cNvPicPr>
            <p:nvPr/>
          </p:nvPicPr>
          <p:blipFill>
            <a:blip r:embed="rId5"/>
            <a:stretch>
              <a:fillRect/>
            </a:stretch>
          </p:blipFill>
          <p:spPr>
            <a:xfrm rot="3151600" flipH="1">
              <a:off x="422663" y="1613088"/>
              <a:ext cx="210369" cy="525922"/>
            </a:xfrm>
            <a:prstGeom prst="ellipse">
              <a:avLst/>
            </a:prstGeom>
          </p:spPr>
        </p:pic>
      </p:grpSp>
      <p:sp>
        <p:nvSpPr>
          <p:cNvPr id="54" name="Text Placeholder 26">
            <a:extLst>
              <a:ext uri="{FF2B5EF4-FFF2-40B4-BE49-F238E27FC236}">
                <a16:creationId xmlns:a16="http://schemas.microsoft.com/office/drawing/2014/main" id="{5403EBF5-0C23-9963-3CF5-81D39B2D93FD}"/>
              </a:ext>
            </a:extLst>
          </p:cNvPr>
          <p:cNvSpPr txBox="1">
            <a:spLocks/>
          </p:cNvSpPr>
          <p:nvPr/>
        </p:nvSpPr>
        <p:spPr>
          <a:xfrm>
            <a:off x="-17587" y="7432662"/>
            <a:ext cx="6844239" cy="155462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tabLst>
                <a:tab pos="864000" algn="l"/>
              </a:tabLst>
            </a:pPr>
            <a:r>
              <a:rPr lang="en-NZ" sz="1050" b="1" dirty="0">
                <a:solidFill>
                  <a:srgbClr val="18434D"/>
                </a:solidFill>
                <a:latin typeface="Arial" panose="020B0604020202020204" pitchFamily="34" charset="0"/>
                <a:cs typeface="Arial" panose="020B0604020202020204" pitchFamily="34" charset="0"/>
              </a:rPr>
              <a:t>Images</a:t>
            </a:r>
            <a:r>
              <a:rPr lang="en-NZ" sz="1050" b="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Western yellowjacket © Werner </a:t>
            </a:r>
            <a:r>
              <a:rPr lang="en-NZ" sz="1050" dirty="0" err="1">
                <a:solidFill>
                  <a:srgbClr val="2C4F4B"/>
                </a:solidFill>
                <a:latin typeface="Arial" panose="020B0604020202020204" pitchFamily="34" charset="0"/>
                <a:cs typeface="Arial" panose="020B0604020202020204" pitchFamily="34" charset="0"/>
              </a:rPr>
              <a:t>Eigelsreiter</a:t>
            </a:r>
            <a:r>
              <a:rPr lang="en-NZ" sz="1050" dirty="0">
                <a:solidFill>
                  <a:srgbClr val="2C4F4B"/>
                </a:solidFill>
                <a:latin typeface="Arial" panose="020B0604020202020204" pitchFamily="34" charset="0"/>
                <a:cs typeface="Arial" panose="020B0604020202020204" pitchFamily="34" charset="0"/>
              </a:rPr>
              <a:t>, German wasp Public Domain - Released by 		Bernie Kohl/via </a:t>
            </a:r>
            <a:r>
              <a:rPr lang="en-NZ" sz="1050" dirty="0" err="1">
                <a:solidFill>
                  <a:srgbClr val="2C4F4B"/>
                </a:solidFill>
                <a:latin typeface="Arial" panose="020B0604020202020204" pitchFamily="34" charset="0"/>
                <a:cs typeface="Arial" panose="020B0604020202020204" pitchFamily="34" charset="0"/>
              </a:rPr>
              <a:t>wikipedia</a:t>
            </a:r>
            <a:r>
              <a:rPr lang="en-NZ" sz="1050" dirty="0">
                <a:solidFill>
                  <a:srgbClr val="2C4F4B"/>
                </a:solidFill>
                <a:latin typeface="Arial" panose="020B0604020202020204" pitchFamily="34" charset="0"/>
                <a:cs typeface="Arial" panose="020B0604020202020204" pitchFamily="34" charset="0"/>
              </a:rPr>
              <a:t> - CC0, Common wasp © Timothy </a:t>
            </a:r>
            <a:r>
              <a:rPr lang="en-NZ" sz="1050" dirty="0" err="1">
                <a:solidFill>
                  <a:srgbClr val="2C4F4B"/>
                </a:solidFill>
                <a:latin typeface="Arial" panose="020B0604020202020204" pitchFamily="34" charset="0"/>
                <a:cs typeface="Arial" panose="020B0604020202020204" pitchFamily="34" charset="0"/>
              </a:rPr>
              <a:t>Evison</a:t>
            </a:r>
            <a:r>
              <a:rPr lang="en-NZ" sz="1050"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hlinkClick r:id="rId6"/>
              </a:rPr>
              <a:t>www.scientificillustration.net </a:t>
            </a:r>
            <a:r>
              <a:rPr lang="en-NZ" sz="1050" dirty="0">
                <a:solidFill>
                  <a:srgbClr val="2C4F4B"/>
                </a:solidFill>
                <a:latin typeface="Arial" panose="020B0604020202020204" pitchFamily="34" charset="0"/>
                <a:cs typeface="Arial" panose="020B0604020202020204" pitchFamily="34" charset="0"/>
              </a:rPr>
              <a:t>- CC BY-SA 2.5, all via CABI	</a:t>
            </a:r>
          </a:p>
          <a:p>
            <a:pPr marL="216000">
              <a:lnSpc>
                <a:spcPct val="100000"/>
              </a:lnSpc>
              <a:spcBef>
                <a:spcPts val="1800"/>
              </a:spcBef>
              <a:tabLst>
                <a:tab pos="864000" algn="l"/>
              </a:tabLst>
            </a:pPr>
            <a:r>
              <a:rPr lang="en-NZ" sz="1050" b="1" dirty="0">
                <a:solidFill>
                  <a:srgbClr val="2C4F4B"/>
                </a:solidFill>
                <a:latin typeface="Arial" panose="020B0604020202020204" pitchFamily="34" charset="0"/>
                <a:cs typeface="Arial" panose="020B0604020202020204" pitchFamily="34" charset="0"/>
              </a:rPr>
              <a:t>Text and map	</a:t>
            </a:r>
            <a:r>
              <a:rPr lang="en-NZ" sz="1050" i="1" dirty="0">
                <a:solidFill>
                  <a:srgbClr val="2C4F4B"/>
                </a:solidFill>
                <a:latin typeface="Arial" panose="020B0604020202020204" pitchFamily="34" charset="0"/>
                <a:cs typeface="Arial" panose="020B0604020202020204" pitchFamily="34" charset="0"/>
              </a:rPr>
              <a:t>Vespula germanica (German wasp) – CABI </a:t>
            </a:r>
            <a:r>
              <a:rPr lang="en-NZ" sz="1050" dirty="0">
                <a:solidFill>
                  <a:srgbClr val="2C4F4B"/>
                </a:solidFill>
                <a:latin typeface="Arial" panose="020B0604020202020204" pitchFamily="34" charset="0"/>
                <a:cs typeface="Arial" panose="020B0604020202020204" pitchFamily="34" charset="0"/>
                <a:hlinkClick r:id="rId7"/>
              </a:rPr>
              <a:t>https://www.cabi.org/isc/datasheet/56667</a:t>
            </a:r>
            <a:r>
              <a:rPr lang="en-NZ" sz="1050" dirty="0">
                <a:solidFill>
                  <a:srgbClr val="2C4F4B"/>
                </a:solidFill>
                <a:latin typeface="Arial" panose="020B0604020202020204" pitchFamily="34" charset="0"/>
                <a:cs typeface="Arial" panose="020B0604020202020204" pitchFamily="34" charset="0"/>
              </a:rPr>
              <a:t>  		</a:t>
            </a:r>
            <a:r>
              <a:rPr lang="en-NZ" sz="1050" i="1" dirty="0">
                <a:solidFill>
                  <a:srgbClr val="2C4F4B"/>
                </a:solidFill>
                <a:latin typeface="Arial" panose="020B0604020202020204" pitchFamily="34" charset="0"/>
                <a:cs typeface="Arial" panose="020B0604020202020204" pitchFamily="34" charset="0"/>
              </a:rPr>
              <a:t>Vespula vulgaris (common wasp) – CABI </a:t>
            </a:r>
            <a:r>
              <a:rPr lang="en-NZ" sz="1050" dirty="0">
                <a:solidFill>
                  <a:srgbClr val="2C4F4B"/>
                </a:solidFill>
                <a:latin typeface="Arial" panose="020B0604020202020204" pitchFamily="34" charset="0"/>
                <a:cs typeface="Arial" panose="020B0604020202020204" pitchFamily="34" charset="0"/>
                <a:hlinkClick r:id="rId8"/>
              </a:rPr>
              <a:t>https://www.cabi.org/isc/datasheet/56675</a:t>
            </a:r>
            <a:r>
              <a:rPr lang="en-NZ" sz="1050" dirty="0">
                <a:solidFill>
                  <a:srgbClr val="2C4F4B"/>
                </a:solidFill>
                <a:latin typeface="Arial" panose="020B0604020202020204" pitchFamily="34" charset="0"/>
                <a:cs typeface="Arial" panose="020B0604020202020204" pitchFamily="34" charset="0"/>
              </a:rPr>
              <a:t>  		</a:t>
            </a:r>
            <a:r>
              <a:rPr lang="en-NZ" sz="1050" i="1" dirty="0">
                <a:solidFill>
                  <a:srgbClr val="2C4F4B"/>
                </a:solidFill>
                <a:latin typeface="Arial" panose="020B0604020202020204" pitchFamily="34" charset="0"/>
                <a:cs typeface="Arial" panose="020B0604020202020204" pitchFamily="34" charset="0"/>
              </a:rPr>
              <a:t>Vespula pensylvanica (western yellowjacket) – CABI 						</a:t>
            </a:r>
            <a:r>
              <a:rPr lang="en-NZ" sz="1050" dirty="0">
                <a:solidFill>
                  <a:srgbClr val="2C4F4B"/>
                </a:solidFill>
                <a:latin typeface="Arial" panose="020B0604020202020204" pitchFamily="34" charset="0"/>
                <a:cs typeface="Arial" panose="020B0604020202020204" pitchFamily="34" charset="0"/>
                <a:hlinkClick r:id="rId9"/>
              </a:rPr>
              <a:t>https://www.cabi.org/isc/datasheet/56670</a:t>
            </a:r>
            <a:r>
              <a:rPr lang="en-NZ" sz="1050" dirty="0">
                <a:solidFill>
                  <a:srgbClr val="2C4F4B"/>
                </a:solidFill>
                <a:latin typeface="Arial" panose="020B0604020202020204" pitchFamily="34" charset="0"/>
                <a:cs typeface="Arial" panose="020B0604020202020204" pitchFamily="34" charset="0"/>
              </a:rPr>
              <a:t> </a:t>
            </a:r>
          </a:p>
        </p:txBody>
      </p:sp>
      <p:sp>
        <p:nvSpPr>
          <p:cNvPr id="32" name="Title 1">
            <a:extLst>
              <a:ext uri="{FF2B5EF4-FFF2-40B4-BE49-F238E27FC236}">
                <a16:creationId xmlns:a16="http://schemas.microsoft.com/office/drawing/2014/main" id="{C138403F-E76C-611F-B37B-2EF5F81973F8}"/>
              </a:ext>
            </a:extLst>
          </p:cNvPr>
          <p:cNvSpPr>
            <a:spLocks noGrp="1"/>
          </p:cNvSpPr>
          <p:nvPr>
            <p:ph type="title"/>
          </p:nvPr>
        </p:nvSpPr>
        <p:spPr>
          <a:xfrm>
            <a:off x="0" y="0"/>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Vespid wasps</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a:solidFill>
                  <a:srgbClr val="E2C06A"/>
                </a:solidFill>
                <a:latin typeface="Arial" panose="020B0604020202020204" pitchFamily="34" charset="0"/>
                <a:cs typeface="Arial" panose="020B0604020202020204" pitchFamily="34" charset="0"/>
              </a:rPr>
              <a:t>Vespula </a:t>
            </a:r>
            <a:r>
              <a:rPr lang="en-NZ" sz="1600" b="1" dirty="0" err="1">
                <a:solidFill>
                  <a:srgbClr val="E2C06A"/>
                </a:solidFill>
                <a:latin typeface="Arial" panose="020B0604020202020204" pitchFamily="34" charset="0"/>
                <a:cs typeface="Arial" panose="020B0604020202020204" pitchFamily="34" charset="0"/>
              </a:rPr>
              <a:t>spp</a:t>
            </a:r>
            <a:r>
              <a:rPr lang="en-NZ" sz="1600" b="1" i="1" dirty="0">
                <a:solidFill>
                  <a:srgbClr val="E2C06A"/>
                </a:solidFill>
                <a:latin typeface="Arial" panose="020B0604020202020204" pitchFamily="34" charset="0"/>
                <a:cs typeface="Arial" panose="020B0604020202020204" pitchFamily="34" charset="0"/>
              </a:rPr>
              <a:t>*</a:t>
            </a:r>
            <a:endParaRPr lang="en-NZ" b="1" dirty="0">
              <a:solidFill>
                <a:srgbClr val="E2C06A"/>
              </a:solidFill>
              <a:latin typeface="Arial" panose="020B0604020202020204" pitchFamily="34" charset="0"/>
              <a:cs typeface="Arial" panose="020B0604020202020204" pitchFamily="34" charset="0"/>
            </a:endParaRPr>
          </a:p>
        </p:txBody>
      </p:sp>
      <p:sp>
        <p:nvSpPr>
          <p:cNvPr id="34" name="Text Placeholder 3">
            <a:extLst>
              <a:ext uri="{FF2B5EF4-FFF2-40B4-BE49-F238E27FC236}">
                <a16:creationId xmlns:a16="http://schemas.microsoft.com/office/drawing/2014/main" id="{8F62B84C-CD2C-3B83-1382-C57362EC07D8}"/>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a:solidFill>
                  <a:srgbClr val="C4E0EB"/>
                </a:solidFill>
                <a:latin typeface="Arial" panose="020B0604020202020204" pitchFamily="34" charset="0"/>
                <a:cs typeface="Arial" panose="020B0604020202020204" pitchFamily="34" charset="0"/>
              </a:rPr>
              <a:t>IMPACTS</a:t>
            </a:r>
            <a:endParaRPr lang="en-NZ" sz="2000" b="1" dirty="0">
              <a:solidFill>
                <a:srgbClr val="C4E0EB"/>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26025BF6-D611-11F2-5B66-463838E48CF9}"/>
              </a:ext>
            </a:extLst>
          </p:cNvPr>
          <p:cNvSpPr/>
          <p:nvPr/>
        </p:nvSpPr>
        <p:spPr>
          <a:xfrm>
            <a:off x="1777435"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Are very aggressive, and can sting many times. Can cause allergic reaction,  anaphylaxis and occasional deaths have been reported</a:t>
            </a:r>
          </a:p>
        </p:txBody>
      </p:sp>
      <p:sp>
        <p:nvSpPr>
          <p:cNvPr id="38" name="Rectangle 37">
            <a:extLst>
              <a:ext uri="{FF2B5EF4-FFF2-40B4-BE49-F238E27FC236}">
                <a16:creationId xmlns:a16="http://schemas.microsoft.com/office/drawing/2014/main" id="{0D5C71A0-F71D-8A8B-1CD3-BE030FE21335}"/>
              </a:ext>
            </a:extLst>
          </p:cNvPr>
          <p:cNvSpPr/>
          <p:nvPr/>
        </p:nvSpPr>
        <p:spPr>
          <a:xfrm>
            <a:off x="346016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Affect quality of life by hindering outdoor activities, especially eating outdoors, and could cause declines of plants traditionally used or make their harvesting hazardous</a:t>
            </a:r>
          </a:p>
        </p:txBody>
      </p:sp>
      <p:sp>
        <p:nvSpPr>
          <p:cNvPr id="40" name="Rectangle 39">
            <a:extLst>
              <a:ext uri="{FF2B5EF4-FFF2-40B4-BE49-F238E27FC236}">
                <a16:creationId xmlns:a16="http://schemas.microsoft.com/office/drawing/2014/main" id="{AE81F383-1BCE-8766-6E0F-183AF4B37553}"/>
              </a:ext>
            </a:extLst>
          </p:cNvPr>
          <p:cNvSpPr/>
          <p:nvPr/>
        </p:nvSpPr>
        <p:spPr>
          <a:xfrm>
            <a:off x="514289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Wasps can have significant negative impacts on horticulture, apiculture (beekeeping), tourism, and animal health. Can cause loss of half of some fruit crops</a:t>
            </a:r>
            <a:endParaRPr lang="en-NZ" sz="1050" i="1" dirty="0">
              <a:solidFill>
                <a:srgbClr val="18434D"/>
              </a:solidFill>
              <a:latin typeface="Arial" panose="020B0604020202020204" pitchFamily="34" charset="0"/>
              <a:cs typeface="Arial" panose="020B0604020202020204" pitchFamily="34" charset="0"/>
            </a:endParaRPr>
          </a:p>
        </p:txBody>
      </p:sp>
      <p:sp>
        <p:nvSpPr>
          <p:cNvPr id="42" name="Text Placeholder 26">
            <a:extLst>
              <a:ext uri="{FF2B5EF4-FFF2-40B4-BE49-F238E27FC236}">
                <a16:creationId xmlns:a16="http://schemas.microsoft.com/office/drawing/2014/main" id="{D1DA9809-F721-716A-24F6-CBB97E682DAB}"/>
              </a:ext>
            </a:extLst>
          </p:cNvPr>
          <p:cNvSpPr txBox="1">
            <a:spLocks/>
          </p:cNvSpPr>
          <p:nvPr/>
        </p:nvSpPr>
        <p:spPr>
          <a:xfrm>
            <a:off x="-17587" y="6019800"/>
            <a:ext cx="6885522" cy="67858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200"/>
              </a:spcBef>
            </a:pPr>
            <a:r>
              <a:rPr lang="en-NZ" sz="1050" dirty="0">
                <a:solidFill>
                  <a:srgbClr val="2C4F4B"/>
                </a:solidFill>
                <a:latin typeface="Arial" panose="020B0604020202020204" pitchFamily="34" charset="0"/>
                <a:cs typeface="Arial" panose="020B0604020202020204" pitchFamily="34" charset="0"/>
              </a:rPr>
              <a:t>* This factsheet describes three closely related species, the common wasp (</a:t>
            </a:r>
            <a:r>
              <a:rPr lang="en-NZ" sz="1050" i="1" dirty="0">
                <a:solidFill>
                  <a:srgbClr val="2C4F4B"/>
                </a:solidFill>
                <a:latin typeface="Arial" panose="020B0604020202020204" pitchFamily="34" charset="0"/>
                <a:cs typeface="Arial" panose="020B0604020202020204" pitchFamily="34" charset="0"/>
              </a:rPr>
              <a:t>Vespula vulgaris</a:t>
            </a:r>
            <a:r>
              <a:rPr lang="en-NZ" sz="1050" dirty="0">
                <a:solidFill>
                  <a:srgbClr val="2C4F4B"/>
                </a:solidFill>
                <a:latin typeface="Arial" panose="020B0604020202020204" pitchFamily="34" charset="0"/>
                <a:cs typeface="Arial" panose="020B0604020202020204" pitchFamily="34" charset="0"/>
              </a:rPr>
              <a:t>), the western yellowjacket (</a:t>
            </a:r>
            <a:r>
              <a:rPr lang="en-NZ" sz="1050" i="1" dirty="0">
                <a:solidFill>
                  <a:srgbClr val="2C4F4B"/>
                </a:solidFill>
                <a:latin typeface="Arial" panose="020B0604020202020204" pitchFamily="34" charset="0"/>
                <a:cs typeface="Arial" panose="020B0604020202020204" pitchFamily="34" charset="0"/>
              </a:rPr>
              <a:t>Vespula pensylvanica</a:t>
            </a:r>
            <a:r>
              <a:rPr lang="en-NZ" sz="1050" dirty="0">
                <a:solidFill>
                  <a:srgbClr val="2C4F4B"/>
                </a:solidFill>
                <a:latin typeface="Arial" panose="020B0604020202020204" pitchFamily="34" charset="0"/>
                <a:cs typeface="Arial" panose="020B0604020202020204" pitchFamily="34" charset="0"/>
              </a:rPr>
              <a:t>) and German wasp (</a:t>
            </a:r>
            <a:r>
              <a:rPr lang="en-NZ" sz="1050" i="1" dirty="0">
                <a:solidFill>
                  <a:srgbClr val="2C4F4B"/>
                </a:solidFill>
                <a:latin typeface="Arial" panose="020B0604020202020204" pitchFamily="34" charset="0"/>
                <a:cs typeface="Arial" panose="020B0604020202020204" pitchFamily="34" charset="0"/>
              </a:rPr>
              <a:t>Vespula germanica</a:t>
            </a:r>
            <a:r>
              <a:rPr lang="en-NZ" sz="1050" dirty="0">
                <a:solidFill>
                  <a:srgbClr val="2C4F4B"/>
                </a:solidFill>
                <a:latin typeface="Arial" panose="020B0604020202020204" pitchFamily="34" charset="0"/>
                <a:cs typeface="Arial" panose="020B0604020202020204" pitchFamily="34" charset="0"/>
              </a:rPr>
              <a:t>). They have similar impacts and look similar. As their native and introduced ranges all differ, the entire range of all species is described here</a:t>
            </a:r>
          </a:p>
        </p:txBody>
      </p:sp>
      <p:sp>
        <p:nvSpPr>
          <p:cNvPr id="44" name="Text Placeholder 26">
            <a:extLst>
              <a:ext uri="{FF2B5EF4-FFF2-40B4-BE49-F238E27FC236}">
                <a16:creationId xmlns:a16="http://schemas.microsoft.com/office/drawing/2014/main" id="{A522EBC0-B324-E4D3-52AA-5B8637F15644}"/>
              </a:ext>
            </a:extLst>
          </p:cNvPr>
          <p:cNvSpPr>
            <a:spLocks noGrp="1"/>
          </p:cNvSpPr>
          <p:nvPr>
            <p:ph type="body" sz="half" idx="2"/>
          </p:nvPr>
        </p:nvSpPr>
        <p:spPr>
          <a:xfrm>
            <a:off x="-17587" y="4810420"/>
            <a:ext cx="6885522" cy="1052993"/>
          </a:xfrm>
        </p:spPr>
        <p:txBody>
          <a:bodyPr numCol="1">
            <a:noAutofit/>
          </a:bodyPr>
          <a:lstStyle/>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Ranges	</a:t>
            </a:r>
            <a:r>
              <a:rPr lang="en-NZ" sz="1050" dirty="0">
                <a:solidFill>
                  <a:srgbClr val="2C4F4B"/>
                </a:solidFill>
                <a:latin typeface="Arial" panose="020B0604020202020204" pitchFamily="34" charset="0"/>
                <a:cs typeface="Arial" panose="020B0604020202020204" pitchFamily="34" charset="0"/>
              </a:rPr>
              <a:t>	All of Europe, Iceland, most of continental Asia, United States, Canada, most of Mexico,		 Hawai‘i (</a:t>
            </a:r>
            <a:r>
              <a:rPr lang="en-NZ" sz="1050" dirty="0" err="1">
                <a:solidFill>
                  <a:srgbClr val="2C4F4B"/>
                </a:solidFill>
                <a:latin typeface="Arial" panose="020B0604020202020204" pitchFamily="34" charset="0"/>
                <a:cs typeface="Arial" panose="020B0604020202020204" pitchFamily="34" charset="0"/>
              </a:rPr>
              <a:t>Kaua‘i</a:t>
            </a:r>
            <a:r>
              <a:rPr lang="en-NZ" sz="1050" dirty="0">
                <a:solidFill>
                  <a:srgbClr val="2C4F4B"/>
                </a:solidFill>
                <a:latin typeface="Arial" panose="020B0604020202020204" pitchFamily="34" charset="0"/>
                <a:cs typeface="Arial" panose="020B0604020202020204" pitchFamily="34" charset="0"/>
              </a:rPr>
              <a:t>, </a:t>
            </a:r>
            <a:r>
              <a:rPr lang="en-NZ" sz="1050" dirty="0" err="1">
                <a:solidFill>
                  <a:srgbClr val="2C4F4B"/>
                </a:solidFill>
                <a:latin typeface="Arial" panose="020B0604020202020204" pitchFamily="34" charset="0"/>
                <a:cs typeface="Arial" panose="020B0604020202020204" pitchFamily="34" charset="0"/>
              </a:rPr>
              <a:t>O‘ahu</a:t>
            </a:r>
            <a:r>
              <a:rPr lang="en-NZ" sz="1050" dirty="0">
                <a:solidFill>
                  <a:srgbClr val="2C4F4B"/>
                </a:solidFill>
                <a:latin typeface="Arial" panose="020B0604020202020204" pitchFamily="34" charset="0"/>
                <a:cs typeface="Arial" panose="020B0604020202020204" pitchFamily="34" charset="0"/>
              </a:rPr>
              <a:t>, Maui, </a:t>
            </a:r>
            <a:r>
              <a:rPr lang="en-NZ" sz="1050" dirty="0" err="1">
                <a:solidFill>
                  <a:srgbClr val="2C4F4B"/>
                </a:solidFill>
                <a:latin typeface="Arial" panose="020B0604020202020204" pitchFamily="34" charset="0"/>
                <a:cs typeface="Arial" panose="020B0604020202020204" pitchFamily="34" charset="0"/>
              </a:rPr>
              <a:t>Moloka‘i</a:t>
            </a:r>
            <a:r>
              <a:rPr lang="en-NZ" sz="1050" dirty="0">
                <a:solidFill>
                  <a:srgbClr val="2C4F4B"/>
                </a:solidFill>
                <a:latin typeface="Arial" panose="020B0604020202020204" pitchFamily="34" charset="0"/>
                <a:cs typeface="Arial" panose="020B0604020202020204" pitchFamily="34" charset="0"/>
              </a:rPr>
              <a:t> and Hawai‘i), Argentina, Chile, Australia, New 		Zealand, South Africa, parts of northern Africa and the Middle East	</a:t>
            </a:r>
            <a:endParaRPr lang="en-NZ" sz="1050" dirty="0">
              <a:highlight>
                <a:srgbClr val="FFFF00"/>
              </a:highlight>
              <a:latin typeface="Arial" panose="020B0604020202020204" pitchFamily="34" charset="0"/>
              <a:cs typeface="Arial" panose="020B0604020202020204" pitchFamily="34" charset="0"/>
            </a:endParaRPr>
          </a:p>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	</a:t>
            </a:r>
            <a:endParaRPr lang="en-NZ" sz="1050" dirty="0">
              <a:solidFill>
                <a:srgbClr val="2C4F4B"/>
              </a:solidFill>
              <a:latin typeface="Arial" panose="020B0604020202020204" pitchFamily="34" charset="0"/>
              <a:cs typeface="Arial" panose="020B0604020202020204" pitchFamily="34" charset="0"/>
            </a:endParaRPr>
          </a:p>
        </p:txBody>
      </p:sp>
      <p:pic>
        <p:nvPicPr>
          <p:cNvPr id="3" name="Content Placeholder 36" descr="Logo&#10;&#10;Description automatically generated">
            <a:extLst>
              <a:ext uri="{FF2B5EF4-FFF2-40B4-BE49-F238E27FC236}">
                <a16:creationId xmlns:a16="http://schemas.microsoft.com/office/drawing/2014/main" id="{9F911CE2-D057-C14B-806A-745EC99067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596" y="9083924"/>
            <a:ext cx="1744045" cy="717550"/>
          </a:xfrm>
          <a:prstGeom prst="rect">
            <a:avLst/>
          </a:prstGeom>
        </p:spPr>
      </p:pic>
      <p:pic>
        <p:nvPicPr>
          <p:cNvPr id="4" name="Picture 8" descr="Image result for gef logo">
            <a:extLst>
              <a:ext uri="{FF2B5EF4-FFF2-40B4-BE49-F238E27FC236}">
                <a16:creationId xmlns:a16="http://schemas.microsoft.com/office/drawing/2014/main" id="{00314E30-21D0-CD8F-2EE8-AFB4FC755D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4870" y="9145395"/>
            <a:ext cx="532059" cy="62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B27F0DEC-A4EB-B115-E343-B1A899F4B1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8597" y="9122024"/>
            <a:ext cx="681339" cy="675540"/>
          </a:xfrm>
          <a:prstGeom prst="rect">
            <a:avLst/>
          </a:prstGeom>
        </p:spPr>
      </p:pic>
      <p:pic>
        <p:nvPicPr>
          <p:cNvPr id="6" name="Picture 5" descr="Shape&#10;&#10;Description automatically generated">
            <a:extLst>
              <a:ext uri="{FF2B5EF4-FFF2-40B4-BE49-F238E27FC236}">
                <a16:creationId xmlns:a16="http://schemas.microsoft.com/office/drawing/2014/main" id="{FCB9D842-716F-81AA-2D11-13BE5989AD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2476" y="8987284"/>
            <a:ext cx="898276" cy="898276"/>
          </a:xfrm>
          <a:prstGeom prst="rect">
            <a:avLst/>
          </a:prstGeom>
        </p:spPr>
      </p:pic>
      <p:pic>
        <p:nvPicPr>
          <p:cNvPr id="8" name="Picture 14" descr="UNEP - UN Environment Programme">
            <a:extLst>
              <a:ext uri="{FF2B5EF4-FFF2-40B4-BE49-F238E27FC236}">
                <a16:creationId xmlns:a16="http://schemas.microsoft.com/office/drawing/2014/main" id="{E6218821-F5F4-4971-DB72-70A5D87E50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8461" y="9092606"/>
            <a:ext cx="748551" cy="6407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FA3BD228-236F-408E-82BF-87F44C1FB80F}"/>
              </a:ext>
            </a:extLst>
          </p:cNvPr>
          <p:cNvPicPr>
            <a:picLocks noChangeAspect="1"/>
          </p:cNvPicPr>
          <p:nvPr/>
        </p:nvPicPr>
        <p:blipFill rotWithShape="1">
          <a:blip r:embed="rId15">
            <a:extLst>
              <a:ext uri="{28A0092B-C50C-407E-A947-70E740481C1C}">
                <a14:useLocalDpi xmlns:a14="http://schemas.microsoft.com/office/drawing/2010/main" val="0"/>
              </a:ext>
            </a:extLst>
          </a:blip>
          <a:srcRect r="36111"/>
          <a:stretch/>
        </p:blipFill>
        <p:spPr>
          <a:xfrm>
            <a:off x="4584953" y="9237217"/>
            <a:ext cx="1115881" cy="410964"/>
          </a:xfrm>
          <a:prstGeom prst="rect">
            <a:avLst/>
          </a:prstGeom>
        </p:spPr>
      </p:pic>
    </p:spTree>
    <p:extLst>
      <p:ext uri="{BB962C8B-B14F-4D97-AF65-F5344CB8AC3E}">
        <p14:creationId xmlns:p14="http://schemas.microsoft.com/office/powerpoint/2010/main" val="11355279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d28d3b-2eb6-4c86-a122-9a28e2ca895d" xsi:nil="true"/>
    <lcf76f155ced4ddcb4097134ff3c332f xmlns="659f04ed-c2e1-4740-8d05-705e7d8c863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A15BE653C5C64A88B943E631BB533B" ma:contentTypeVersion="15" ma:contentTypeDescription="Create a new document." ma:contentTypeScope="" ma:versionID="445505d6c07d49e4f610b75f7f504039">
  <xsd:schema xmlns:xsd="http://www.w3.org/2001/XMLSchema" xmlns:xs="http://www.w3.org/2001/XMLSchema" xmlns:p="http://schemas.microsoft.com/office/2006/metadata/properties" xmlns:ns2="659f04ed-c2e1-4740-8d05-705e7d8c863e" xmlns:ns3="9bd28d3b-2eb6-4c86-a122-9a28e2ca895d" targetNamespace="http://schemas.microsoft.com/office/2006/metadata/properties" ma:root="true" ma:fieldsID="fdce5aa0a25181caeb6dacb69475d062" ns2:_="" ns3:_="">
    <xsd:import namespace="659f04ed-c2e1-4740-8d05-705e7d8c863e"/>
    <xsd:import namespace="9bd28d3b-2eb6-4c86-a122-9a28e2ca89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f04ed-c2e1-4740-8d05-705e7d8c8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7fece0-7c67-4b6d-b059-36af53aee6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d28d3b-2eb6-4c86-a122-9a28e2ca895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2220e1-ce1d-4d49-94d0-6160d0f9ae98}" ma:internalName="TaxCatchAll" ma:showField="CatchAllData" ma:web="9bd28d3b-2eb6-4c86-a122-9a28e2ca89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EE7D3E-23E2-4F8C-A563-F5B5CE073448}">
  <ds:schemaRefs>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http://www.w3.org/XML/1998/namespace"/>
    <ds:schemaRef ds:uri="659f04ed-c2e1-4740-8d05-705e7d8c863e"/>
    <ds:schemaRef ds:uri="http://schemas.openxmlformats.org/package/2006/metadata/core-properties"/>
    <ds:schemaRef ds:uri="9bd28d3b-2eb6-4c86-a122-9a28e2ca895d"/>
    <ds:schemaRef ds:uri="http://schemas.microsoft.com/office/2006/metadata/properties"/>
  </ds:schemaRefs>
</ds:datastoreItem>
</file>

<file path=customXml/itemProps2.xml><?xml version="1.0" encoding="utf-8"?>
<ds:datastoreItem xmlns:ds="http://schemas.openxmlformats.org/officeDocument/2006/customXml" ds:itemID="{48973E5C-EBB5-404A-8403-4CD006087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f04ed-c2e1-4740-8d05-705e7d8c863e"/>
    <ds:schemaRef ds:uri="9bd28d3b-2eb6-4c86-a122-9a28e2ca8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061B04-E000-48AF-8E43-C756013BC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1558</TotalTime>
  <Words>576</Words>
  <Application>Microsoft Office PowerPoint</Application>
  <PresentationFormat>A4 Paper (210x297 mm)</PresentationFormat>
  <Paragraphs>49</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Narrow</vt:lpstr>
      <vt:lpstr>Calibri</vt:lpstr>
      <vt:lpstr>Calibri Light</vt:lpstr>
      <vt:lpstr>Office Theme</vt:lpstr>
      <vt:lpstr>PowerPoint Presentation</vt:lpstr>
      <vt:lpstr>  Vespid wasps   Vespula spp*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factsheet</dc:title>
  <dc:creator>Monica Gruber</dc:creator>
  <cp:lastModifiedBy>Monica Gruber</cp:lastModifiedBy>
  <cp:revision>4</cp:revision>
  <dcterms:created xsi:type="dcterms:W3CDTF">2022-07-10T23:01:02Z</dcterms:created>
  <dcterms:modified xsi:type="dcterms:W3CDTF">2022-09-21T02:25:34Z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0x0101008BA15BE653C5C64A88B943E631BB533B</vt:lpwstr>
  </property>
  <property fmtid="{D5CDD505-2E9C-101B-9397-08002B2CF9AE}" pid="3" name="MediaServiceImageTags">
    <vt:lpwstr/>
  </property>
</Properties>
</file>